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9" r:id="rId11"/>
    <p:sldId id="264" r:id="rId12"/>
    <p:sldId id="275" r:id="rId13"/>
    <p:sldId id="265" r:id="rId14"/>
    <p:sldId id="266" r:id="rId15"/>
    <p:sldId id="267" r:id="rId16"/>
    <p:sldId id="270" r:id="rId17"/>
    <p:sldId id="271" r:id="rId18"/>
    <p:sldId id="272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KAI LU" userId="306a640ee7ed3a06" providerId="LiveId" clId="{C8F4B014-83F6-49E1-92AB-AFBA87F20FD6}"/>
    <pc:docChg chg="undo custSel addSld modSld sldOrd">
      <pc:chgData name="YUKAI LU" userId="306a640ee7ed3a06" providerId="LiveId" clId="{C8F4B014-83F6-49E1-92AB-AFBA87F20FD6}" dt="2024-12-26T09:52:12.723" v="2524" actId="1076"/>
      <pc:docMkLst>
        <pc:docMk/>
      </pc:docMkLst>
      <pc:sldChg chg="modSp mod">
        <pc:chgData name="YUKAI LU" userId="306a640ee7ed3a06" providerId="LiveId" clId="{C8F4B014-83F6-49E1-92AB-AFBA87F20FD6}" dt="2024-12-26T07:48:59.408" v="9" actId="27636"/>
        <pc:sldMkLst>
          <pc:docMk/>
          <pc:sldMk cId="1949186090" sldId="257"/>
        </pc:sldMkLst>
        <pc:spChg chg="mod">
          <ac:chgData name="YUKAI LU" userId="306a640ee7ed3a06" providerId="LiveId" clId="{C8F4B014-83F6-49E1-92AB-AFBA87F20FD6}" dt="2024-12-26T07:48:49.187" v="0" actId="1076"/>
          <ac:spMkLst>
            <pc:docMk/>
            <pc:sldMk cId="1949186090" sldId="257"/>
            <ac:spMk id="4" creationId="{A4A86386-C3FA-DAF6-1033-6D8E98CADDBF}"/>
          </ac:spMkLst>
        </pc:spChg>
        <pc:spChg chg="mod">
          <ac:chgData name="YUKAI LU" userId="306a640ee7ed3a06" providerId="LiveId" clId="{C8F4B014-83F6-49E1-92AB-AFBA87F20FD6}" dt="2024-12-26T07:48:59.408" v="9" actId="27636"/>
          <ac:spMkLst>
            <pc:docMk/>
            <pc:sldMk cId="1949186090" sldId="257"/>
            <ac:spMk id="6" creationId="{0DC3B275-6858-4468-0558-8C025A8A8860}"/>
          </ac:spMkLst>
        </pc:spChg>
      </pc:sldChg>
      <pc:sldChg chg="modSp mod">
        <pc:chgData name="YUKAI LU" userId="306a640ee7ed3a06" providerId="LiveId" clId="{C8F4B014-83F6-49E1-92AB-AFBA87F20FD6}" dt="2024-12-26T07:51:52.074" v="62"/>
        <pc:sldMkLst>
          <pc:docMk/>
          <pc:sldMk cId="1263959624" sldId="259"/>
        </pc:sldMkLst>
        <pc:spChg chg="mod">
          <ac:chgData name="YUKAI LU" userId="306a640ee7ed3a06" providerId="LiveId" clId="{C8F4B014-83F6-49E1-92AB-AFBA87F20FD6}" dt="2024-12-26T07:51:52.074" v="62"/>
          <ac:spMkLst>
            <pc:docMk/>
            <pc:sldMk cId="1263959624" sldId="259"/>
            <ac:spMk id="5" creationId="{A18EC80F-46CD-B399-8612-295244E7F38A}"/>
          </ac:spMkLst>
        </pc:spChg>
      </pc:sldChg>
      <pc:sldChg chg="modSp mod">
        <pc:chgData name="YUKAI LU" userId="306a640ee7ed3a06" providerId="LiveId" clId="{C8F4B014-83F6-49E1-92AB-AFBA87F20FD6}" dt="2024-12-26T07:57:51.488" v="165"/>
        <pc:sldMkLst>
          <pc:docMk/>
          <pc:sldMk cId="3468623194" sldId="262"/>
        </pc:sldMkLst>
        <pc:spChg chg="mod">
          <ac:chgData name="YUKAI LU" userId="306a640ee7ed3a06" providerId="LiveId" clId="{C8F4B014-83F6-49E1-92AB-AFBA87F20FD6}" dt="2024-12-26T07:56:37.960" v="91" actId="2710"/>
          <ac:spMkLst>
            <pc:docMk/>
            <pc:sldMk cId="3468623194" sldId="262"/>
            <ac:spMk id="20" creationId="{D4701A2A-696F-4FB8-6F42-FFDBB5D9CC5C}"/>
          </ac:spMkLst>
        </pc:spChg>
        <pc:spChg chg="mod">
          <ac:chgData name="YUKAI LU" userId="306a640ee7ed3a06" providerId="LiveId" clId="{C8F4B014-83F6-49E1-92AB-AFBA87F20FD6}" dt="2024-12-26T07:57:51.488" v="165"/>
          <ac:spMkLst>
            <pc:docMk/>
            <pc:sldMk cId="3468623194" sldId="262"/>
            <ac:spMk id="31" creationId="{7FB37DE1-D21D-4923-A8BF-AE05A3535478}"/>
          </ac:spMkLst>
        </pc:spChg>
      </pc:sldChg>
      <pc:sldChg chg="addSp delSp modSp mod">
        <pc:chgData name="YUKAI LU" userId="306a640ee7ed3a06" providerId="LiveId" clId="{C8F4B014-83F6-49E1-92AB-AFBA87F20FD6}" dt="2024-12-26T08:33:10.770" v="647" actId="20577"/>
        <pc:sldMkLst>
          <pc:docMk/>
          <pc:sldMk cId="3834246664" sldId="263"/>
        </pc:sldMkLst>
        <pc:spChg chg="mod">
          <ac:chgData name="YUKAI LU" userId="306a640ee7ed3a06" providerId="LiveId" clId="{C8F4B014-83F6-49E1-92AB-AFBA87F20FD6}" dt="2024-12-26T08:33:07.132" v="641" actId="20577"/>
          <ac:spMkLst>
            <pc:docMk/>
            <pc:sldMk cId="3834246664" sldId="263"/>
            <ac:spMk id="7" creationId="{EEBFC172-01A0-1824-C77C-25F700C372C6}"/>
          </ac:spMkLst>
        </pc:spChg>
        <pc:spChg chg="add mod">
          <ac:chgData name="YUKAI LU" userId="306a640ee7ed3a06" providerId="LiveId" clId="{C8F4B014-83F6-49E1-92AB-AFBA87F20FD6}" dt="2024-12-26T08:33:10.770" v="647" actId="20577"/>
          <ac:spMkLst>
            <pc:docMk/>
            <pc:sldMk cId="3834246664" sldId="263"/>
            <ac:spMk id="8" creationId="{D394D80F-3E3A-4B48-B10C-74C01B4FD116}"/>
          </ac:spMkLst>
        </pc:spChg>
        <pc:spChg chg="mod">
          <ac:chgData name="YUKAI LU" userId="306a640ee7ed3a06" providerId="LiveId" clId="{C8F4B014-83F6-49E1-92AB-AFBA87F20FD6}" dt="2024-12-26T08:03:41.041" v="389" actId="164"/>
          <ac:spMkLst>
            <pc:docMk/>
            <pc:sldMk cId="3834246664" sldId="263"/>
            <ac:spMk id="9" creationId="{28C94045-3F8A-B401-A188-BE09E064A87D}"/>
          </ac:spMkLst>
        </pc:spChg>
        <pc:spChg chg="del mod">
          <ac:chgData name="YUKAI LU" userId="306a640ee7ed3a06" providerId="LiveId" clId="{C8F4B014-83F6-49E1-92AB-AFBA87F20FD6}" dt="2024-12-26T08:03:24.849" v="384" actId="21"/>
          <ac:spMkLst>
            <pc:docMk/>
            <pc:sldMk cId="3834246664" sldId="263"/>
            <ac:spMk id="10" creationId="{23DA4AF2-802D-0B0C-407F-7D0291A13A09}"/>
          </ac:spMkLst>
        </pc:spChg>
        <pc:grpChg chg="add mod">
          <ac:chgData name="YUKAI LU" userId="306a640ee7ed3a06" providerId="LiveId" clId="{C8F4B014-83F6-49E1-92AB-AFBA87F20FD6}" dt="2024-12-26T08:03:48.851" v="390" actId="1076"/>
          <ac:grpSpMkLst>
            <pc:docMk/>
            <pc:sldMk cId="3834246664" sldId="263"/>
            <ac:grpSpMk id="2" creationId="{3DAB5058-01DC-490D-92CA-0512C59203A5}"/>
          </ac:grpSpMkLst>
        </pc:grpChg>
      </pc:sldChg>
      <pc:sldChg chg="addSp delSp modSp mod modAnim">
        <pc:chgData name="YUKAI LU" userId="306a640ee7ed3a06" providerId="LiveId" clId="{C8F4B014-83F6-49E1-92AB-AFBA87F20FD6}" dt="2024-12-26T08:37:47.504" v="870"/>
        <pc:sldMkLst>
          <pc:docMk/>
          <pc:sldMk cId="264881703" sldId="264"/>
        </pc:sldMkLst>
        <pc:spChg chg="mod">
          <ac:chgData name="YUKAI LU" userId="306a640ee7ed3a06" providerId="LiveId" clId="{C8F4B014-83F6-49E1-92AB-AFBA87F20FD6}" dt="2024-12-26T08:37:47.504" v="870"/>
          <ac:spMkLst>
            <pc:docMk/>
            <pc:sldMk cId="264881703" sldId="264"/>
            <ac:spMk id="19" creationId="{37BCFE38-C425-D9C9-D30D-3BAD60EBCF37}"/>
          </ac:spMkLst>
        </pc:spChg>
        <pc:picChg chg="add mod">
          <ac:chgData name="YUKAI LU" userId="306a640ee7ed3a06" providerId="LiveId" clId="{C8F4B014-83F6-49E1-92AB-AFBA87F20FD6}" dt="2024-12-26T08:30:16.611" v="617" actId="1076"/>
          <ac:picMkLst>
            <pc:docMk/>
            <pc:sldMk cId="264881703" sldId="264"/>
            <ac:picMk id="2" creationId="{12FED530-3A77-40D5-88E3-00625249E70D}"/>
          </ac:picMkLst>
        </pc:picChg>
        <pc:picChg chg="mod">
          <ac:chgData name="YUKAI LU" userId="306a640ee7ed3a06" providerId="LiveId" clId="{C8F4B014-83F6-49E1-92AB-AFBA87F20FD6}" dt="2024-12-26T08:24:58.564" v="614" actId="1076"/>
          <ac:picMkLst>
            <pc:docMk/>
            <pc:sldMk cId="264881703" sldId="264"/>
            <ac:picMk id="13" creationId="{0165DACA-5596-6D79-2EA5-EF07EBB87BBF}"/>
          </ac:picMkLst>
        </pc:picChg>
        <pc:picChg chg="del">
          <ac:chgData name="YUKAI LU" userId="306a640ee7ed3a06" providerId="LiveId" clId="{C8F4B014-83F6-49E1-92AB-AFBA87F20FD6}" dt="2024-12-26T07:59:29.258" v="189" actId="478"/>
          <ac:picMkLst>
            <pc:docMk/>
            <pc:sldMk cId="264881703" sldId="264"/>
            <ac:picMk id="18" creationId="{9F062589-A2A7-922B-C6FA-E1EBF37569C6}"/>
          </ac:picMkLst>
        </pc:picChg>
      </pc:sldChg>
      <pc:sldChg chg="modSp mod">
        <pc:chgData name="YUKAI LU" userId="306a640ee7ed3a06" providerId="LiveId" clId="{C8F4B014-83F6-49E1-92AB-AFBA87F20FD6}" dt="2024-12-26T08:46:42.448" v="1114" actId="403"/>
        <pc:sldMkLst>
          <pc:docMk/>
          <pc:sldMk cId="163296107" sldId="265"/>
        </pc:sldMkLst>
        <pc:spChg chg="mod">
          <ac:chgData name="YUKAI LU" userId="306a640ee7ed3a06" providerId="LiveId" clId="{C8F4B014-83F6-49E1-92AB-AFBA87F20FD6}" dt="2024-12-26T08:46:42.448" v="1114" actId="403"/>
          <ac:spMkLst>
            <pc:docMk/>
            <pc:sldMk cId="163296107" sldId="265"/>
            <ac:spMk id="5" creationId="{231EF3A9-B2D0-015B-0DAA-DB935AF6BBBE}"/>
          </ac:spMkLst>
        </pc:spChg>
      </pc:sldChg>
      <pc:sldChg chg="modSp mod">
        <pc:chgData name="YUKAI LU" userId="306a640ee7ed3a06" providerId="LiveId" clId="{C8F4B014-83F6-49E1-92AB-AFBA87F20FD6}" dt="2024-12-26T08:50:30.448" v="1357" actId="403"/>
        <pc:sldMkLst>
          <pc:docMk/>
          <pc:sldMk cId="3333861330" sldId="266"/>
        </pc:sldMkLst>
        <pc:spChg chg="mod">
          <ac:chgData name="YUKAI LU" userId="306a640ee7ed3a06" providerId="LiveId" clId="{C8F4B014-83F6-49E1-92AB-AFBA87F20FD6}" dt="2024-12-26T08:47:00.165" v="1118" actId="1076"/>
          <ac:spMkLst>
            <pc:docMk/>
            <pc:sldMk cId="3333861330" sldId="266"/>
            <ac:spMk id="4" creationId="{0FD38774-86E9-25EC-F08F-CAB50C804606}"/>
          </ac:spMkLst>
        </pc:spChg>
        <pc:spChg chg="mod">
          <ac:chgData name="YUKAI LU" userId="306a640ee7ed3a06" providerId="LiveId" clId="{C8F4B014-83F6-49E1-92AB-AFBA87F20FD6}" dt="2024-12-26T08:50:30.448" v="1357" actId="403"/>
          <ac:spMkLst>
            <pc:docMk/>
            <pc:sldMk cId="3333861330" sldId="266"/>
            <ac:spMk id="6" creationId="{CD9B31E5-9E7F-C35D-6479-DDAA955C45C3}"/>
          </ac:spMkLst>
        </pc:spChg>
      </pc:sldChg>
      <pc:sldChg chg="addSp delSp modSp mod">
        <pc:chgData name="YUKAI LU" userId="306a640ee7ed3a06" providerId="LiveId" clId="{C8F4B014-83F6-49E1-92AB-AFBA87F20FD6}" dt="2024-12-26T09:07:48.854" v="2064" actId="1076"/>
        <pc:sldMkLst>
          <pc:docMk/>
          <pc:sldMk cId="3026041001" sldId="267"/>
        </pc:sldMkLst>
        <pc:spChg chg="mod">
          <ac:chgData name="YUKAI LU" userId="306a640ee7ed3a06" providerId="LiveId" clId="{C8F4B014-83F6-49E1-92AB-AFBA87F20FD6}" dt="2024-12-26T09:07:46.852" v="2062" actId="1076"/>
          <ac:spMkLst>
            <pc:docMk/>
            <pc:sldMk cId="3026041001" sldId="267"/>
            <ac:spMk id="16" creationId="{63F82D72-5E7C-52A4-721C-A66E6F41010C}"/>
          </ac:spMkLst>
        </pc:spChg>
        <pc:spChg chg="mod">
          <ac:chgData name="YUKAI LU" userId="306a640ee7ed3a06" providerId="LiveId" clId="{C8F4B014-83F6-49E1-92AB-AFBA87F20FD6}" dt="2024-12-26T09:07:48.854" v="2064" actId="1076"/>
          <ac:spMkLst>
            <pc:docMk/>
            <pc:sldMk cId="3026041001" sldId="267"/>
            <ac:spMk id="19" creationId="{38544D26-4897-EF18-8EE0-896A1C8A162C}"/>
          </ac:spMkLst>
        </pc:spChg>
        <pc:grpChg chg="add del mod">
          <ac:chgData name="YUKAI LU" userId="306a640ee7ed3a06" providerId="LiveId" clId="{C8F4B014-83F6-49E1-92AB-AFBA87F20FD6}" dt="2024-12-26T09:07:39.380" v="2061" actId="1076"/>
          <ac:grpSpMkLst>
            <pc:docMk/>
            <pc:sldMk cId="3026041001" sldId="267"/>
            <ac:grpSpMk id="12" creationId="{8035E68F-57A4-DBC7-66A1-28C6F03EDADD}"/>
          </ac:grpSpMkLst>
        </pc:grpChg>
        <pc:picChg chg="mod">
          <ac:chgData name="YUKAI LU" userId="306a640ee7ed3a06" providerId="LiveId" clId="{C8F4B014-83F6-49E1-92AB-AFBA87F20FD6}" dt="2024-12-26T09:07:24.077" v="2055" actId="14100"/>
          <ac:picMkLst>
            <pc:docMk/>
            <pc:sldMk cId="3026041001" sldId="267"/>
            <ac:picMk id="6" creationId="{7E4E2FE2-222A-65D4-17B9-E6801C2B0593}"/>
          </ac:picMkLst>
        </pc:picChg>
        <pc:picChg chg="mod topLvl">
          <ac:chgData name="YUKAI LU" userId="306a640ee7ed3a06" providerId="LiveId" clId="{C8F4B014-83F6-49E1-92AB-AFBA87F20FD6}" dt="2024-12-26T09:07:35.429" v="2060" actId="165"/>
          <ac:picMkLst>
            <pc:docMk/>
            <pc:sldMk cId="3026041001" sldId="267"/>
            <ac:picMk id="9" creationId="{F63E9ADF-FD7A-CC82-5E78-F3F964FF9CEF}"/>
          </ac:picMkLst>
        </pc:picChg>
        <pc:picChg chg="mod topLvl">
          <ac:chgData name="YUKAI LU" userId="306a640ee7ed3a06" providerId="LiveId" clId="{C8F4B014-83F6-49E1-92AB-AFBA87F20FD6}" dt="2024-12-26T09:07:35.429" v="2060" actId="165"/>
          <ac:picMkLst>
            <pc:docMk/>
            <pc:sldMk cId="3026041001" sldId="267"/>
            <ac:picMk id="11" creationId="{C638678C-93BC-583A-D53E-C08D47690E04}"/>
          </ac:picMkLst>
        </pc:picChg>
      </pc:sldChg>
      <pc:sldChg chg="addSp delSp modSp mod ord">
        <pc:chgData name="YUKAI LU" userId="306a640ee7ed3a06" providerId="LiveId" clId="{C8F4B014-83F6-49E1-92AB-AFBA87F20FD6}" dt="2024-12-26T09:52:12.723" v="2524" actId="1076"/>
        <pc:sldMkLst>
          <pc:docMk/>
          <pc:sldMk cId="3126785757" sldId="269"/>
        </pc:sldMkLst>
        <pc:spChg chg="mod">
          <ac:chgData name="YUKAI LU" userId="306a640ee7ed3a06" providerId="LiveId" clId="{C8F4B014-83F6-49E1-92AB-AFBA87F20FD6}" dt="2024-12-26T08:04:57.325" v="400" actId="1076"/>
          <ac:spMkLst>
            <pc:docMk/>
            <pc:sldMk cId="3126785757" sldId="269"/>
            <ac:spMk id="4" creationId="{A8ADF580-1CD2-C506-3A70-63581EE91248}"/>
          </ac:spMkLst>
        </pc:spChg>
        <pc:spChg chg="add mod">
          <ac:chgData name="YUKAI LU" userId="306a640ee7ed3a06" providerId="LiveId" clId="{C8F4B014-83F6-49E1-92AB-AFBA87F20FD6}" dt="2024-12-26T08:36:41.843" v="815" actId="1076"/>
          <ac:spMkLst>
            <pc:docMk/>
            <pc:sldMk cId="3126785757" sldId="269"/>
            <ac:spMk id="9" creationId="{780EFFDB-3D99-4F18-BFD4-429C4B7D3472}"/>
          </ac:spMkLst>
        </pc:spChg>
        <pc:grpChg chg="add del mod">
          <ac:chgData name="YUKAI LU" userId="306a640ee7ed3a06" providerId="LiveId" clId="{C8F4B014-83F6-49E1-92AB-AFBA87F20FD6}" dt="2024-12-26T09:51:33.492" v="2513" actId="478"/>
          <ac:grpSpMkLst>
            <pc:docMk/>
            <pc:sldMk cId="3126785757" sldId="269"/>
            <ac:grpSpMk id="14" creationId="{B7F6FB17-4A2C-45B1-B7FA-834E13390263}"/>
          </ac:grpSpMkLst>
        </pc:grpChg>
        <pc:picChg chg="add del mod modCrop">
          <ac:chgData name="YUKAI LU" userId="306a640ee7ed3a06" providerId="LiveId" clId="{C8F4B014-83F6-49E1-92AB-AFBA87F20FD6}" dt="2024-12-26T08:05:32.481" v="405" actId="478"/>
          <ac:picMkLst>
            <pc:docMk/>
            <pc:sldMk cId="3126785757" sldId="269"/>
            <ac:picMk id="3" creationId="{90033A86-0643-4725-90B6-5568052C07C0}"/>
          </ac:picMkLst>
        </pc:picChg>
        <pc:picChg chg="del">
          <ac:chgData name="YUKAI LU" userId="306a640ee7ed3a06" providerId="LiveId" clId="{C8F4B014-83F6-49E1-92AB-AFBA87F20FD6}" dt="2024-12-26T08:04:32.774" v="391" actId="478"/>
          <ac:picMkLst>
            <pc:docMk/>
            <pc:sldMk cId="3126785757" sldId="269"/>
            <ac:picMk id="6" creationId="{315BD0E0-E870-BD14-1C39-D3924163463C}"/>
          </ac:picMkLst>
        </pc:picChg>
        <pc:picChg chg="add del mod modCrop">
          <ac:chgData name="YUKAI LU" userId="306a640ee7ed3a06" providerId="LiveId" clId="{C8F4B014-83F6-49E1-92AB-AFBA87F20FD6}" dt="2024-12-26T08:11:04.768" v="525" actId="478"/>
          <ac:picMkLst>
            <pc:docMk/>
            <pc:sldMk cId="3126785757" sldId="269"/>
            <ac:picMk id="7" creationId="{0D19C82A-30A7-4980-A02C-08F9D3EC5ADB}"/>
          </ac:picMkLst>
        </pc:picChg>
        <pc:picChg chg="del mod">
          <ac:chgData name="YUKAI LU" userId="306a640ee7ed3a06" providerId="LiveId" clId="{C8F4B014-83F6-49E1-92AB-AFBA87F20FD6}" dt="2024-12-26T09:52:09.003" v="2521" actId="478"/>
          <ac:picMkLst>
            <pc:docMk/>
            <pc:sldMk cId="3126785757" sldId="269"/>
            <ac:picMk id="8" creationId="{DE50C6E9-8345-76F7-C77B-8018F22AA035}"/>
          </ac:picMkLst>
        </pc:picChg>
        <pc:picChg chg="del">
          <ac:chgData name="YUKAI LU" userId="306a640ee7ed3a06" providerId="LiveId" clId="{C8F4B014-83F6-49E1-92AB-AFBA87F20FD6}" dt="2024-12-26T08:04:33.479" v="392" actId="478"/>
          <ac:picMkLst>
            <pc:docMk/>
            <pc:sldMk cId="3126785757" sldId="269"/>
            <ac:picMk id="10" creationId="{082DBC5E-170A-B8B5-B9C1-7B7B02A6108D}"/>
          </ac:picMkLst>
        </pc:picChg>
        <pc:picChg chg="add del mod topLvl modCrop">
          <ac:chgData name="YUKAI LU" userId="306a640ee7ed3a06" providerId="LiveId" clId="{C8F4B014-83F6-49E1-92AB-AFBA87F20FD6}" dt="2024-12-26T09:51:46.315" v="2516" actId="478"/>
          <ac:picMkLst>
            <pc:docMk/>
            <pc:sldMk cId="3126785757" sldId="269"/>
            <ac:picMk id="12" creationId="{CCB6B83B-CE15-43A2-AE16-7C1AD0FF2454}"/>
          </ac:picMkLst>
        </pc:picChg>
        <pc:picChg chg="add del mod topLvl modCrop">
          <ac:chgData name="YUKAI LU" userId="306a640ee7ed3a06" providerId="LiveId" clId="{C8F4B014-83F6-49E1-92AB-AFBA87F20FD6}" dt="2024-12-26T09:51:33.492" v="2513" actId="478"/>
          <ac:picMkLst>
            <pc:docMk/>
            <pc:sldMk cId="3126785757" sldId="269"/>
            <ac:picMk id="13" creationId="{254638FB-D528-4039-A50D-A8AB1BB64173}"/>
          </ac:picMkLst>
        </pc:picChg>
        <pc:picChg chg="add mod">
          <ac:chgData name="YUKAI LU" userId="306a640ee7ed3a06" providerId="LiveId" clId="{C8F4B014-83F6-49E1-92AB-AFBA87F20FD6}" dt="2024-12-26T09:51:50.311" v="2519" actId="1076"/>
          <ac:picMkLst>
            <pc:docMk/>
            <pc:sldMk cId="3126785757" sldId="269"/>
            <ac:picMk id="15" creationId="{5AE196CA-6342-47D3-ABBC-503D1C46F85D}"/>
          </ac:picMkLst>
        </pc:picChg>
        <pc:picChg chg="add mod">
          <ac:chgData name="YUKAI LU" userId="306a640ee7ed3a06" providerId="LiveId" clId="{C8F4B014-83F6-49E1-92AB-AFBA87F20FD6}" dt="2024-12-26T09:52:12.723" v="2524" actId="1076"/>
          <ac:picMkLst>
            <pc:docMk/>
            <pc:sldMk cId="3126785757" sldId="269"/>
            <ac:picMk id="17" creationId="{2051EAF9-F6F9-481A-B5DB-B54562F953E5}"/>
          </ac:picMkLst>
        </pc:picChg>
      </pc:sldChg>
      <pc:sldChg chg="modSp mod">
        <pc:chgData name="YUKAI LU" userId="306a640ee7ed3a06" providerId="LiveId" clId="{C8F4B014-83F6-49E1-92AB-AFBA87F20FD6}" dt="2024-12-26T09:40:10.179" v="2474"/>
        <pc:sldMkLst>
          <pc:docMk/>
          <pc:sldMk cId="3712649859" sldId="271"/>
        </pc:sldMkLst>
        <pc:spChg chg="mod">
          <ac:chgData name="YUKAI LU" userId="306a640ee7ed3a06" providerId="LiveId" clId="{C8F4B014-83F6-49E1-92AB-AFBA87F20FD6}" dt="2024-12-26T09:40:10.179" v="2474"/>
          <ac:spMkLst>
            <pc:docMk/>
            <pc:sldMk cId="3712649859" sldId="271"/>
            <ac:spMk id="3" creationId="{D9DE7B9E-6E01-3359-2EF3-42E371BA7706}"/>
          </ac:spMkLst>
        </pc:spChg>
      </pc:sldChg>
      <pc:sldChg chg="addSp modSp mod">
        <pc:chgData name="YUKAI LU" userId="306a640ee7ed3a06" providerId="LiveId" clId="{C8F4B014-83F6-49E1-92AB-AFBA87F20FD6}" dt="2024-12-26T08:39:43.150" v="877" actId="1076"/>
        <pc:sldMkLst>
          <pc:docMk/>
          <pc:sldMk cId="3300414651" sldId="275"/>
        </pc:sldMkLst>
        <pc:spChg chg="mod">
          <ac:chgData name="YUKAI LU" userId="306a640ee7ed3a06" providerId="LiveId" clId="{C8F4B014-83F6-49E1-92AB-AFBA87F20FD6}" dt="2024-12-26T08:39:43.150" v="877" actId="1076"/>
          <ac:spMkLst>
            <pc:docMk/>
            <pc:sldMk cId="3300414651" sldId="275"/>
            <ac:spMk id="9" creationId="{5DDAE4F8-8DEE-0D80-D540-B1C15CAE6E11}"/>
          </ac:spMkLst>
        </pc:spChg>
        <pc:picChg chg="add mod">
          <ac:chgData name="YUKAI LU" userId="306a640ee7ed3a06" providerId="LiveId" clId="{C8F4B014-83F6-49E1-92AB-AFBA87F20FD6}" dt="2024-12-26T08:39:43.150" v="877" actId="1076"/>
          <ac:picMkLst>
            <pc:docMk/>
            <pc:sldMk cId="3300414651" sldId="275"/>
            <ac:picMk id="3" creationId="{14DB4E5C-8518-4E06-A49D-ACF98DDA5CEF}"/>
          </ac:picMkLst>
        </pc:picChg>
        <pc:picChg chg="mod">
          <ac:chgData name="YUKAI LU" userId="306a640ee7ed3a06" providerId="LiveId" clId="{C8F4B014-83F6-49E1-92AB-AFBA87F20FD6}" dt="2024-12-26T08:39:43.150" v="877" actId="1076"/>
          <ac:picMkLst>
            <pc:docMk/>
            <pc:sldMk cId="3300414651" sldId="275"/>
            <ac:picMk id="8" creationId="{4AB15E72-834B-16D4-EE97-E365E23CBA97}"/>
          </ac:picMkLst>
        </pc:picChg>
      </pc:sldChg>
      <pc:sldChg chg="addSp delSp modSp add mod ord modClrScheme chgLayout">
        <pc:chgData name="YUKAI LU" userId="306a640ee7ed3a06" providerId="LiveId" clId="{C8F4B014-83F6-49E1-92AB-AFBA87F20FD6}" dt="2024-12-26T09:06:44.253" v="2052" actId="20577"/>
        <pc:sldMkLst>
          <pc:docMk/>
          <pc:sldMk cId="3806435106" sldId="276"/>
        </pc:sldMkLst>
        <pc:spChg chg="add del mod ord">
          <ac:chgData name="YUKAI LU" userId="306a640ee7ed3a06" providerId="LiveId" clId="{C8F4B014-83F6-49E1-92AB-AFBA87F20FD6}" dt="2024-12-26T08:53:39.091" v="1388" actId="700"/>
          <ac:spMkLst>
            <pc:docMk/>
            <pc:sldMk cId="3806435106" sldId="276"/>
            <ac:spMk id="2" creationId="{19E4679E-7949-4845-AA09-99D1317D0C39}"/>
          </ac:spMkLst>
        </pc:spChg>
        <pc:spChg chg="add del mod ord">
          <ac:chgData name="YUKAI LU" userId="306a640ee7ed3a06" providerId="LiveId" clId="{C8F4B014-83F6-49E1-92AB-AFBA87F20FD6}" dt="2024-12-26T08:53:39.091" v="1388" actId="700"/>
          <ac:spMkLst>
            <pc:docMk/>
            <pc:sldMk cId="3806435106" sldId="276"/>
            <ac:spMk id="3" creationId="{3F8F4BCD-1526-43F7-8943-4C53A56788EC}"/>
          </ac:spMkLst>
        </pc:spChg>
        <pc:spChg chg="mod">
          <ac:chgData name="YUKAI LU" userId="306a640ee7ed3a06" providerId="LiveId" clId="{C8F4B014-83F6-49E1-92AB-AFBA87F20FD6}" dt="2024-12-26T08:52:24.873" v="1385" actId="20577"/>
          <ac:spMkLst>
            <pc:docMk/>
            <pc:sldMk cId="3806435106" sldId="276"/>
            <ac:spMk id="41" creationId="{B8D81FD0-9726-7AC1-A41D-928DF09EDF4B}"/>
          </ac:spMkLst>
        </pc:spChg>
        <pc:spChg chg="add del mod ord">
          <ac:chgData name="YUKAI LU" userId="306a640ee7ed3a06" providerId="LiveId" clId="{C8F4B014-83F6-49E1-92AB-AFBA87F20FD6}" dt="2024-12-26T08:53:52.312" v="1390" actId="478"/>
          <ac:spMkLst>
            <pc:docMk/>
            <pc:sldMk cId="3806435106" sldId="276"/>
            <ac:spMk id="42" creationId="{AE5E0C64-67DA-40A1-BDC8-7B91DA5E355F}"/>
          </ac:spMkLst>
        </pc:spChg>
        <pc:spChg chg="add mod ord">
          <ac:chgData name="YUKAI LU" userId="306a640ee7ed3a06" providerId="LiveId" clId="{C8F4B014-83F6-49E1-92AB-AFBA87F20FD6}" dt="2024-12-26T09:06:44.253" v="2052" actId="20577"/>
          <ac:spMkLst>
            <pc:docMk/>
            <pc:sldMk cId="3806435106" sldId="276"/>
            <ac:spMk id="43" creationId="{3E737812-39B6-4E88-9930-7F47A22B88BB}"/>
          </ac:spMkLst>
        </pc:spChg>
        <pc:grpChg chg="del">
          <ac:chgData name="YUKAI LU" userId="306a640ee7ed3a06" providerId="LiveId" clId="{C8F4B014-83F6-49E1-92AB-AFBA87F20FD6}" dt="2024-12-26T08:53:31.365" v="1386" actId="478"/>
          <ac:grpSpMkLst>
            <pc:docMk/>
            <pc:sldMk cId="3806435106" sldId="276"/>
            <ac:grpSpMk id="4" creationId="{94C10312-8777-85D7-E264-53FB4CC26946}"/>
          </ac:grpSpMkLst>
        </pc:grpChg>
        <pc:cxnChg chg="mod">
          <ac:chgData name="YUKAI LU" userId="306a640ee7ed3a06" providerId="LiveId" clId="{C8F4B014-83F6-49E1-92AB-AFBA87F20FD6}" dt="2024-12-26T08:53:31.365" v="1386" actId="478"/>
          <ac:cxnSpMkLst>
            <pc:docMk/>
            <pc:sldMk cId="3806435106" sldId="276"/>
            <ac:cxnSpMk id="16" creationId="{E3BEBE18-EADE-34CE-FBA3-B0F3A6BBF94E}"/>
          </ac:cxnSpMkLst>
        </pc:cxnChg>
        <pc:cxnChg chg="mod">
          <ac:chgData name="YUKAI LU" userId="306a640ee7ed3a06" providerId="LiveId" clId="{C8F4B014-83F6-49E1-92AB-AFBA87F20FD6}" dt="2024-12-26T08:53:31.365" v="1386" actId="478"/>
          <ac:cxnSpMkLst>
            <pc:docMk/>
            <pc:sldMk cId="3806435106" sldId="276"/>
            <ac:cxnSpMk id="29" creationId="{8C1FC112-F867-48D7-B4B9-DB347AF180AF}"/>
          </ac:cxnSpMkLst>
        </pc:cxnChg>
      </pc:sldChg>
      <pc:sldChg chg="addSp delSp modSp add mod delAnim modAnim">
        <pc:chgData name="YUKAI LU" userId="306a640ee7ed3a06" providerId="LiveId" clId="{C8F4B014-83F6-49E1-92AB-AFBA87F20FD6}" dt="2024-12-26T09:50:24.599" v="2497" actId="1076"/>
        <pc:sldMkLst>
          <pc:docMk/>
          <pc:sldMk cId="2100190249" sldId="277"/>
        </pc:sldMkLst>
        <pc:spChg chg="mod">
          <ac:chgData name="YUKAI LU" userId="306a640ee7ed3a06" providerId="LiveId" clId="{C8F4B014-83F6-49E1-92AB-AFBA87F20FD6}" dt="2024-12-26T09:45:42.647" v="2481" actId="1076"/>
          <ac:spMkLst>
            <pc:docMk/>
            <pc:sldMk cId="2100190249" sldId="277"/>
            <ac:spMk id="4" creationId="{A5F322D8-8A6E-930A-9401-8A3B09A4EF97}"/>
          </ac:spMkLst>
        </pc:spChg>
        <pc:spChg chg="del">
          <ac:chgData name="YUKAI LU" userId="306a640ee7ed3a06" providerId="LiveId" clId="{C8F4B014-83F6-49E1-92AB-AFBA87F20FD6}" dt="2024-12-26T09:45:32.638" v="2476" actId="478"/>
          <ac:spMkLst>
            <pc:docMk/>
            <pc:sldMk cId="2100190249" sldId="277"/>
            <ac:spMk id="5" creationId="{DFC99EC4-CEC2-1368-C972-199EDD28BB35}"/>
          </ac:spMkLst>
        </pc:spChg>
        <pc:picChg chg="add del mod">
          <ac:chgData name="YUKAI LU" userId="306a640ee7ed3a06" providerId="LiveId" clId="{C8F4B014-83F6-49E1-92AB-AFBA87F20FD6}" dt="2024-12-26T09:50:07.783" v="2487" actId="478"/>
          <ac:picMkLst>
            <pc:docMk/>
            <pc:sldMk cId="2100190249" sldId="277"/>
            <ac:picMk id="2" creationId="{217D4C62-4D8A-4C25-B72C-68B02BA86BB0}"/>
          </ac:picMkLst>
        </pc:picChg>
        <pc:picChg chg="add del mod">
          <ac:chgData name="YUKAI LU" userId="306a640ee7ed3a06" providerId="LiveId" clId="{C8F4B014-83F6-49E1-92AB-AFBA87F20FD6}" dt="2024-12-26T09:50:19.899" v="2494" actId="21"/>
          <ac:picMkLst>
            <pc:docMk/>
            <pc:sldMk cId="2100190249" sldId="277"/>
            <ac:picMk id="6" creationId="{3C96094F-5E3A-4FB2-AACB-F83CD30783C7}"/>
          </ac:picMkLst>
        </pc:picChg>
        <pc:picChg chg="add mod">
          <ac:chgData name="YUKAI LU" userId="306a640ee7ed3a06" providerId="LiveId" clId="{C8F4B014-83F6-49E1-92AB-AFBA87F20FD6}" dt="2024-12-26T09:50:24.599" v="2497" actId="1076"/>
          <ac:picMkLst>
            <pc:docMk/>
            <pc:sldMk cId="2100190249" sldId="277"/>
            <ac:picMk id="7" creationId="{87BED4C4-3FBA-43A4-994D-4E5532E865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2143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7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09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408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2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00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19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3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889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91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2CA1BE0-7EFC-4076-A019-5E76AE16FFC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458ED87-38D3-4865-BE37-E34109B8E2C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589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5CE9CF65-9E04-065C-3147-012674F00125}"/>
              </a:ext>
            </a:extLst>
          </p:cNvPr>
          <p:cNvSpPr txBox="1"/>
          <p:nvPr/>
        </p:nvSpPr>
        <p:spPr>
          <a:xfrm>
            <a:off x="2719304" y="1391054"/>
            <a:ext cx="6753392" cy="2357919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dist">
              <a:lnSpc>
                <a:spcPct val="150000"/>
              </a:lnSpc>
            </a:pP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Final Project</a:t>
            </a:r>
          </a:p>
          <a:p>
            <a:pPr algn="ctr">
              <a:lnSpc>
                <a:spcPct val="150000"/>
              </a:lnSpc>
            </a:pP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協力遙控車推球遊戲</a:t>
            </a:r>
            <a:endParaRPr kumimoji="1"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ADA15C16-D822-E055-6FEB-3D203095F1E5}"/>
              </a:ext>
            </a:extLst>
          </p:cNvPr>
          <p:cNvSpPr txBox="1"/>
          <p:nvPr/>
        </p:nvSpPr>
        <p:spPr>
          <a:xfrm>
            <a:off x="5120869" y="4164857"/>
            <a:ext cx="1950262" cy="1099738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zh-TW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Team3</a:t>
            </a:r>
          </a:p>
          <a:p>
            <a:pPr algn="ctr"/>
            <a:r>
              <a:rPr kumimoji="1"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王承翰</a:t>
            </a:r>
            <a:endParaRPr kumimoji="1"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  <a:p>
            <a:pPr algn="ctr"/>
            <a:r>
              <a:rPr kumimoji="1"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盧昱愷</a:t>
            </a:r>
            <a:endParaRPr kumimoji="1" lang="zh-TW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1259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A8ADF580-1CD2-C506-3A70-63581EE91248}"/>
              </a:ext>
            </a:extLst>
          </p:cNvPr>
          <p:cNvSpPr txBox="1"/>
          <p:nvPr/>
        </p:nvSpPr>
        <p:spPr>
          <a:xfrm>
            <a:off x="-276571" y="136358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玩家操作介面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0EFFDB-3D99-4F18-BFD4-429C4B7D3472}"/>
              </a:ext>
            </a:extLst>
          </p:cNvPr>
          <p:cNvSpPr txBox="1"/>
          <p:nvPr/>
        </p:nvSpPr>
        <p:spPr>
          <a:xfrm>
            <a:off x="8845883" y="2090172"/>
            <a:ext cx="3091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以鍵盤按壓或點擊按鈕控制，將指令以</a:t>
            </a:r>
            <a:r>
              <a:rPr lang="en-US" altLang="zh-TW" sz="2400" dirty="0">
                <a:solidFill>
                  <a:srgbClr val="0070C0"/>
                </a:solidFill>
              </a:rPr>
              <a:t>socket</a:t>
            </a:r>
            <a:r>
              <a:rPr lang="zh-TW" altLang="en-US" sz="2400" dirty="0"/>
              <a:t>傳送至車及球門。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時間到，回到主畫面，並更新排行榜。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E196CA-6342-47D3-ABBC-503D1C46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50" y="1238727"/>
            <a:ext cx="4376500" cy="50084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51EAF9-F6F9-481A-B5DB-B54562F9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68" y="1023553"/>
            <a:ext cx="3218996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8">
            <a:extLst>
              <a:ext uri="{FF2B5EF4-FFF2-40B4-BE49-F238E27FC236}">
                <a16:creationId xmlns:a16="http://schemas.microsoft.com/office/drawing/2014/main" id="{C971AC02-E981-CB81-C319-1BC8A0B98D61}"/>
              </a:ext>
            </a:extLst>
          </p:cNvPr>
          <p:cNvSpPr txBox="1"/>
          <p:nvPr/>
        </p:nvSpPr>
        <p:spPr>
          <a:xfrm>
            <a:off x="1723149" y="827753"/>
            <a:ext cx="470534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TW" altLang="en-US" sz="5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遙  控  車</a:t>
            </a:r>
            <a:endParaRPr kumimoji="1" lang="en-US" altLang="zh-TW" sz="5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圖片 12" descr="一張含有 電子產品, 汽車零件, 電子工程, 電氣線路 的圖片&#10;&#10;自動產生的描述">
            <a:extLst>
              <a:ext uri="{FF2B5EF4-FFF2-40B4-BE49-F238E27FC236}">
                <a16:creationId xmlns:a16="http://schemas.microsoft.com/office/drawing/2014/main" id="{0165DACA-5596-6D79-2EA5-EF07EBB87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9" r="-1" b="39655"/>
          <a:stretch/>
        </p:blipFill>
        <p:spPr>
          <a:xfrm>
            <a:off x="5280507" y="204543"/>
            <a:ext cx="2295975" cy="160923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7BCFE38-C425-D9C9-D30D-3BAD60EBCF37}"/>
              </a:ext>
            </a:extLst>
          </p:cNvPr>
          <p:cNvSpPr txBox="1"/>
          <p:nvPr/>
        </p:nvSpPr>
        <p:spPr>
          <a:xfrm>
            <a:off x="1295403" y="1830470"/>
            <a:ext cx="5868967" cy="390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利用</a:t>
            </a:r>
            <a:r>
              <a:rPr lang="en-US" altLang="zh-TW" sz="2400" dirty="0">
                <a:solidFill>
                  <a:srgbClr val="0070C0"/>
                </a:solidFill>
              </a:rPr>
              <a:t>shared memory</a:t>
            </a:r>
            <a:r>
              <a:rPr lang="zh-TW" altLang="en-US" sz="2400" dirty="0"/>
              <a:t>儲存左右輪速度，</a:t>
            </a:r>
            <a:br>
              <a:rPr lang="en-US" altLang="zh-TW" sz="2400" dirty="0"/>
            </a:br>
            <a:r>
              <a:rPr lang="zh-TW" altLang="en-US" sz="2400" dirty="0"/>
              <a:t>配合</a:t>
            </a:r>
            <a:r>
              <a:rPr lang="en-US" altLang="zh-TW" sz="2400" dirty="0">
                <a:solidFill>
                  <a:srgbClr val="0070C0"/>
                </a:solidFill>
              </a:rPr>
              <a:t>semaphore</a:t>
            </a:r>
            <a:r>
              <a:rPr lang="zh-TW" altLang="en-US" sz="2400" dirty="0"/>
              <a:t>避免</a:t>
            </a:r>
            <a:r>
              <a:rPr lang="en-US" altLang="zh-TW" sz="2400" dirty="0"/>
              <a:t>race conditions</a:t>
            </a:r>
            <a:r>
              <a:rPr lang="zh-TW" altLang="en-US" sz="2400" dirty="0"/>
              <a:t>，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在</a:t>
            </a:r>
            <a:r>
              <a:rPr lang="en-US" altLang="zh-TW" sz="2400" dirty="0">
                <a:solidFill>
                  <a:srgbClr val="0070C0"/>
                </a:solidFill>
              </a:rPr>
              <a:t>driver</a:t>
            </a:r>
            <a:r>
              <a:rPr lang="zh-TW" altLang="en-US" sz="2400" dirty="0"/>
              <a:t>以</a:t>
            </a:r>
            <a:r>
              <a:rPr lang="en-US" altLang="zh-TW" sz="2400" dirty="0"/>
              <a:t>PWM</a:t>
            </a:r>
            <a:r>
              <a:rPr lang="zh-TW" altLang="en-US" sz="2400" dirty="0"/>
              <a:t>控制速度，</a:t>
            </a:r>
            <a:r>
              <a:rPr lang="en-US" altLang="zh-TW" sz="2400" dirty="0"/>
              <a:t>GPIO</a:t>
            </a:r>
            <a:r>
              <a:rPr lang="zh-TW" altLang="en-US" sz="2400" dirty="0"/>
              <a:t>控制轉向。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利用</a:t>
            </a:r>
            <a:r>
              <a:rPr lang="en-US" altLang="zh-TW" sz="2400" dirty="0"/>
              <a:t>SPI</a:t>
            </a:r>
            <a:r>
              <a:rPr lang="zh-TW" altLang="en-US" sz="2400" dirty="0"/>
              <a:t>介面控制</a:t>
            </a:r>
            <a:r>
              <a:rPr lang="en-US" altLang="zh-TW" sz="2400" dirty="0"/>
              <a:t>8*8 LED</a:t>
            </a:r>
            <a:r>
              <a:rPr lang="zh-TW" altLang="en-US" sz="2400" dirty="0"/>
              <a:t>矩陣，</a:t>
            </a:r>
            <a:br>
              <a:rPr lang="en-US" altLang="zh-TW" sz="2400" dirty="0"/>
            </a:br>
            <a:r>
              <a:rPr lang="zh-TW" altLang="en-US" sz="2400" dirty="0"/>
              <a:t>以箭頭顯示移動方向。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Socket</a:t>
            </a:r>
            <a:r>
              <a:rPr lang="zh-TW" altLang="en-US" sz="2400" dirty="0"/>
              <a:t>回傳鏡頭畫面。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架設 </a:t>
            </a:r>
            <a:r>
              <a:rPr lang="en-US" altLang="zh-TW" sz="2400" dirty="0"/>
              <a:t>Flask</a:t>
            </a:r>
            <a:r>
              <a:rPr lang="zh-TW" altLang="en-US" sz="2400" dirty="0"/>
              <a:t> </a:t>
            </a:r>
            <a:r>
              <a:rPr lang="en-US" altLang="zh-TW" sz="2400" dirty="0"/>
              <a:t>web</a:t>
            </a:r>
            <a:r>
              <a:rPr lang="zh-TW" altLang="en-US" sz="2400" dirty="0"/>
              <a:t> </a:t>
            </a:r>
            <a:r>
              <a:rPr lang="en-US" altLang="zh-TW" sz="2400" dirty="0"/>
              <a:t>server</a:t>
            </a:r>
            <a:r>
              <a:rPr lang="zh-TW" altLang="en-US" sz="2400" dirty="0"/>
              <a:t>。</a:t>
            </a:r>
          </a:p>
        </p:txBody>
      </p:sp>
      <p:pic>
        <p:nvPicPr>
          <p:cNvPr id="2" name="PXL_20241226_082849623.LS">
            <a:hlinkClick r:id="" action="ppaction://media"/>
            <a:extLst>
              <a:ext uri="{FF2B5EF4-FFF2-40B4-BE49-F238E27FC236}">
                <a16:creationId xmlns:a16="http://schemas.microsoft.com/office/drawing/2014/main" id="{12FED530-3A77-40D5-88E3-00625249E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F94E9667-CE0A-A11C-43D7-50ED52FAFE27}"/>
              </a:ext>
            </a:extLst>
          </p:cNvPr>
          <p:cNvSpPr txBox="1"/>
          <p:nvPr/>
        </p:nvSpPr>
        <p:spPr>
          <a:xfrm>
            <a:off x="4085349" y="516603"/>
            <a:ext cx="470534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TW" altLang="en-US" sz="5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協  力  操  控</a:t>
            </a:r>
            <a:endParaRPr kumimoji="1" lang="en-US" altLang="zh-TW" sz="5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8F2861-CB80-B040-8EC0-6B6FB12961CF}"/>
              </a:ext>
            </a:extLst>
          </p:cNvPr>
          <p:cNvSpPr txBox="1"/>
          <p:nvPr/>
        </p:nvSpPr>
        <p:spPr>
          <a:xfrm>
            <a:off x="1092199" y="4741816"/>
            <a:ext cx="27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8*8</a:t>
            </a:r>
            <a:r>
              <a:rPr lang="zh-TW" altLang="en-US" dirty="0"/>
              <a:t>點矩陣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46F73D-4639-3417-C7FB-EC226B96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8"/>
          <a:stretch/>
        </p:blipFill>
        <p:spPr>
          <a:xfrm>
            <a:off x="1162049" y="1995773"/>
            <a:ext cx="3367847" cy="26451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D2E613-F53F-F07A-A70B-6AEA4D47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897" y="1995774"/>
            <a:ext cx="3884988" cy="26451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B15E72-834B-16D4-EE97-E365E23C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71" y="1170460"/>
            <a:ext cx="2789747" cy="9834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DDAE4F8-8DEE-0D80-D540-B1C15CAE6E11}"/>
              </a:ext>
            </a:extLst>
          </p:cNvPr>
          <p:cNvSpPr txBox="1"/>
          <p:nvPr/>
        </p:nvSpPr>
        <p:spPr>
          <a:xfrm>
            <a:off x="8948785" y="416443"/>
            <a:ext cx="279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Car_server</a:t>
            </a:r>
            <a:r>
              <a:rPr lang="zh-TW" altLang="en-US" dirty="0"/>
              <a:t>定義左輪右輪操作使用</a:t>
            </a:r>
            <a:r>
              <a:rPr lang="en-US" altLang="zh-TW" dirty="0"/>
              <a:t>semaphore</a:t>
            </a:r>
            <a:r>
              <a:rPr lang="zh-TW" altLang="en-US" dirty="0"/>
              <a:t>保護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BF1447B-5DF7-F1C5-E150-F1A11C187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49" y="5212043"/>
            <a:ext cx="4318001" cy="12392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A5E07E-3D93-8FD5-A8F5-8B8B5840599C}"/>
              </a:ext>
            </a:extLst>
          </p:cNvPr>
          <p:cNvSpPr txBox="1"/>
          <p:nvPr/>
        </p:nvSpPr>
        <p:spPr>
          <a:xfrm>
            <a:off x="1129726" y="1506826"/>
            <a:ext cx="279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Car driver</a:t>
            </a:r>
            <a:r>
              <a:rPr lang="zh-TW" altLang="en-US" dirty="0"/>
              <a:t>中定義</a:t>
            </a:r>
            <a:r>
              <a:rPr lang="en-US" altLang="zh-TW" dirty="0"/>
              <a:t>PWM</a:t>
            </a:r>
            <a:r>
              <a:rPr lang="zh-TW" altLang="en-US" dirty="0"/>
              <a:t>操作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DB4E5C-8518-4E06-A49D-ACF98DDA5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695" y="2336432"/>
            <a:ext cx="3225853" cy="43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E70F0F9C-EC51-E72D-8939-F2CD03404421}"/>
              </a:ext>
            </a:extLst>
          </p:cNvPr>
          <p:cNvSpPr txBox="1"/>
          <p:nvPr/>
        </p:nvSpPr>
        <p:spPr>
          <a:xfrm>
            <a:off x="4954180" y="530942"/>
            <a:ext cx="656290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TW" alt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球 門 主 機</a:t>
            </a:r>
            <a:endParaRPr kumimoji="1" lang="en-US" altLang="zh-TW" sz="5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B205BC3-0B06-4EA6-9066-1A0BEC22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BB00DCFF-371F-025E-3215-987CA3E4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509" y="645106"/>
            <a:ext cx="295185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1EF3A9-B2D0-015B-0DAA-DB935AF6BBBE}"/>
              </a:ext>
            </a:extLst>
          </p:cNvPr>
          <p:cNvSpPr txBox="1"/>
          <p:nvPr/>
        </p:nvSpPr>
        <p:spPr>
          <a:xfrm>
            <a:off x="4808129" y="1319753"/>
            <a:ext cx="6562905" cy="553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排行榜利用</a:t>
            </a:r>
            <a:r>
              <a:rPr lang="en-US" altLang="zh-TW" sz="2000" dirty="0">
                <a:solidFill>
                  <a:srgbClr val="0070C0"/>
                </a:solidFill>
              </a:rPr>
              <a:t>share memory</a:t>
            </a:r>
            <a:r>
              <a:rPr lang="zh-TW" altLang="en-US" sz="2000" dirty="0">
                <a:solidFill>
                  <a:schemeClr val="tx2"/>
                </a:solidFill>
              </a:rPr>
              <a:t>供各</a:t>
            </a:r>
            <a:r>
              <a:rPr lang="en-US" altLang="zh-TW" sz="2000" dirty="0">
                <a:solidFill>
                  <a:schemeClr val="tx2"/>
                </a:solidFill>
              </a:rPr>
              <a:t>child</a:t>
            </a:r>
            <a:r>
              <a:rPr lang="zh-TW" altLang="en-US" sz="2000" dirty="0">
                <a:solidFill>
                  <a:schemeClr val="tx2"/>
                </a:solidFill>
              </a:rPr>
              <a:t>存取，資料為</a:t>
            </a:r>
            <a:r>
              <a:rPr lang="en-US" altLang="zh-TW" sz="2000" dirty="0">
                <a:solidFill>
                  <a:schemeClr val="tx2"/>
                </a:solidFill>
              </a:rPr>
              <a:t>link list</a:t>
            </a:r>
            <a:r>
              <a:rPr lang="zh-TW" altLang="en-US" sz="2000" dirty="0">
                <a:solidFill>
                  <a:schemeClr val="tx2"/>
                </a:solidFill>
              </a:rPr>
              <a:t>結構，使用</a:t>
            </a:r>
            <a:r>
              <a:rPr lang="en-US" altLang="zh-TW" sz="2000" dirty="0">
                <a:solidFill>
                  <a:schemeClr val="tx2"/>
                </a:solidFill>
              </a:rPr>
              <a:t>offset</a:t>
            </a:r>
            <a:r>
              <a:rPr lang="zh-TW" altLang="en-US" sz="2000" dirty="0">
                <a:solidFill>
                  <a:schemeClr val="tx2"/>
                </a:solidFill>
              </a:rPr>
              <a:t>偏移量實作。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排行榜只取前十名顯示。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用</a:t>
            </a:r>
            <a:r>
              <a:rPr lang="en-US" altLang="zh-TW" sz="2000" dirty="0">
                <a:solidFill>
                  <a:srgbClr val="0070C0"/>
                </a:solidFill>
              </a:rPr>
              <a:t>semaphore</a:t>
            </a:r>
            <a:r>
              <a:rPr lang="zh-TW" altLang="en-US" sz="2000" dirty="0">
                <a:solidFill>
                  <a:srgbClr val="0070C0"/>
                </a:solidFill>
              </a:rPr>
              <a:t>做同步</a:t>
            </a:r>
            <a:r>
              <a:rPr lang="zh-TW" altLang="en-US" sz="2000" dirty="0">
                <a:solidFill>
                  <a:schemeClr val="tx2"/>
                </a:solidFill>
              </a:rPr>
              <a:t>，讓遊戲時間內進來的所有人同時離開遊戲，並且分數相同。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遊戲時間利用</a:t>
            </a:r>
            <a:r>
              <a:rPr lang="en-US" altLang="zh-TW" sz="2000" dirty="0">
                <a:solidFill>
                  <a:schemeClr val="tx2"/>
                </a:solidFill>
              </a:rPr>
              <a:t>4digit</a:t>
            </a:r>
            <a:r>
              <a:rPr lang="zh-TW" altLang="en-US" sz="2000" dirty="0">
                <a:solidFill>
                  <a:schemeClr val="tx2"/>
                </a:solidFill>
              </a:rPr>
              <a:t>七段顯示器顯示。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用</a:t>
            </a:r>
            <a:r>
              <a:rPr lang="en-US" altLang="zh-TW" sz="2000" dirty="0">
                <a:solidFill>
                  <a:srgbClr val="0070C0"/>
                </a:solidFill>
              </a:rPr>
              <a:t>signal</a:t>
            </a:r>
            <a:r>
              <a:rPr lang="zh-TW" altLang="en-US" sz="2000" dirty="0">
                <a:solidFill>
                  <a:srgbClr val="0070C0"/>
                </a:solidFill>
              </a:rPr>
              <a:t>防止</a:t>
            </a:r>
            <a:r>
              <a:rPr lang="en-US" altLang="zh-TW" sz="2000" dirty="0">
                <a:solidFill>
                  <a:srgbClr val="0070C0"/>
                </a:solidFill>
              </a:rPr>
              <a:t>zombie process</a:t>
            </a:r>
            <a:r>
              <a:rPr lang="zh-TW" altLang="en-US" sz="2000" dirty="0">
                <a:solidFill>
                  <a:schemeClr val="tx2"/>
                </a:solidFill>
              </a:rPr>
              <a:t>產生。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用</a:t>
            </a:r>
            <a:r>
              <a:rPr lang="en-US" altLang="zh-TW" sz="2000" dirty="0">
                <a:solidFill>
                  <a:srgbClr val="0070C0"/>
                </a:solidFill>
              </a:rPr>
              <a:t>multitask</a:t>
            </a:r>
            <a:r>
              <a:rPr lang="zh-TW" altLang="en-US" sz="2000" dirty="0">
                <a:solidFill>
                  <a:schemeClr val="tx2"/>
                </a:solidFill>
              </a:rPr>
              <a:t>接收玩家連線。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altLang="zh-TW" sz="2000" dirty="0">
                <a:solidFill>
                  <a:schemeClr val="tx2"/>
                </a:solidFill>
              </a:rPr>
              <a:t>fork</a:t>
            </a:r>
            <a:r>
              <a:rPr lang="zh-TW" altLang="en-US" sz="2000" dirty="0">
                <a:solidFill>
                  <a:schemeClr val="tx2"/>
                </a:solidFill>
              </a:rPr>
              <a:t>一個</a:t>
            </a:r>
            <a:r>
              <a:rPr lang="en-US" altLang="zh-TW" sz="2000" dirty="0">
                <a:solidFill>
                  <a:schemeClr val="tx2"/>
                </a:solidFill>
              </a:rPr>
              <a:t>process</a:t>
            </a:r>
            <a:r>
              <a:rPr lang="zh-TW" altLang="en-US" sz="2000" dirty="0">
                <a:solidFill>
                  <a:schemeClr val="tx2"/>
                </a:solidFill>
              </a:rPr>
              <a:t>利用</a:t>
            </a:r>
            <a:r>
              <a:rPr lang="en-US" altLang="zh-TW" sz="2000" dirty="0" err="1">
                <a:solidFill>
                  <a:srgbClr val="0070C0"/>
                </a:solidFill>
              </a:rPr>
              <a:t>execlp</a:t>
            </a:r>
            <a:r>
              <a:rPr lang="zh-TW" altLang="en-US" sz="2000" dirty="0">
                <a:solidFill>
                  <a:schemeClr val="tx2"/>
                </a:solidFill>
              </a:rPr>
              <a:t>在背景執行</a:t>
            </a:r>
            <a:r>
              <a:rPr lang="en-US" altLang="zh-TW" sz="2000" dirty="0">
                <a:solidFill>
                  <a:schemeClr val="tx2"/>
                </a:solidFill>
              </a:rPr>
              <a:t>"detect_ball.py“</a:t>
            </a:r>
          </a:p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000" dirty="0">
                <a:solidFill>
                  <a:schemeClr val="tx2"/>
                </a:solidFill>
              </a:rPr>
              <a:t>寫一個</a:t>
            </a:r>
            <a:r>
              <a:rPr lang="en-US" altLang="zh-TW" sz="2000" dirty="0">
                <a:solidFill>
                  <a:srgbClr val="0070C0"/>
                </a:solidFill>
              </a:rPr>
              <a:t>.service</a:t>
            </a:r>
            <a:r>
              <a:rPr lang="zh-TW" altLang="en-US" sz="2000" dirty="0">
                <a:solidFill>
                  <a:schemeClr val="tx2"/>
                </a:solidFill>
              </a:rPr>
              <a:t>檔案在</a:t>
            </a:r>
            <a:r>
              <a:rPr lang="en-US" altLang="zh-TW" sz="2000" dirty="0" err="1">
                <a:solidFill>
                  <a:schemeClr val="tx2"/>
                </a:solidFill>
              </a:rPr>
              <a:t>systemd</a:t>
            </a:r>
            <a:r>
              <a:rPr lang="zh-TW" altLang="en-US" sz="2000" dirty="0">
                <a:solidFill>
                  <a:schemeClr val="tx2"/>
                </a:solidFill>
              </a:rPr>
              <a:t>中，用於開機直接執行</a:t>
            </a:r>
            <a:r>
              <a:rPr lang="en-US" altLang="zh-TW" sz="2000" dirty="0" err="1">
                <a:solidFill>
                  <a:schemeClr val="tx2"/>
                </a:solidFill>
              </a:rPr>
              <a:t>scirpt</a:t>
            </a:r>
            <a:r>
              <a:rPr lang="zh-TW" altLang="en-US" sz="2000" dirty="0">
                <a:solidFill>
                  <a:schemeClr val="tx2"/>
                </a:solidFill>
              </a:rPr>
              <a:t>，</a:t>
            </a:r>
            <a:r>
              <a:rPr lang="en-US" altLang="zh-TW" sz="2000" dirty="0">
                <a:solidFill>
                  <a:schemeClr val="tx2"/>
                </a:solidFill>
              </a:rPr>
              <a:t>script</a:t>
            </a:r>
            <a:r>
              <a:rPr lang="zh-TW" altLang="en-US" sz="2000" dirty="0">
                <a:solidFill>
                  <a:schemeClr val="tx2"/>
                </a:solidFill>
              </a:rPr>
              <a:t>則呼叫程式的執行與紀錄</a:t>
            </a:r>
            <a:r>
              <a:rPr lang="en-US" altLang="zh-TW" sz="2000" dirty="0">
                <a:solidFill>
                  <a:schemeClr val="tx2"/>
                </a:solidFill>
              </a:rPr>
              <a:t>log</a:t>
            </a:r>
            <a:r>
              <a:rPr lang="zh-TW" altLang="en-US" sz="2000" dirty="0">
                <a:solidFill>
                  <a:schemeClr val="tx2"/>
                </a:solidFill>
              </a:rPr>
              <a:t>。</a:t>
            </a:r>
            <a:endParaRPr lang="en-US" altLang="zh-TW" sz="20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altLang="zh-TW" sz="14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altLang="zh-TW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0FD38774-86E9-25EC-F08F-CAB50C804606}"/>
              </a:ext>
            </a:extLst>
          </p:cNvPr>
          <p:cNvSpPr txBox="1"/>
          <p:nvPr/>
        </p:nvSpPr>
        <p:spPr>
          <a:xfrm>
            <a:off x="3043853" y="349981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球  偵  測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9B31E5-9E7F-C35D-6479-DDAA955C45C3}"/>
              </a:ext>
            </a:extLst>
          </p:cNvPr>
          <p:cNvSpPr txBox="1"/>
          <p:nvPr/>
        </p:nvSpPr>
        <p:spPr>
          <a:xfrm>
            <a:off x="901701" y="1961931"/>
            <a:ext cx="4660900" cy="347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altLang="zh-TW" sz="2400" dirty="0">
                <a:solidFill>
                  <a:schemeClr val="tx2"/>
                </a:solidFill>
              </a:rPr>
              <a:t>detect_ball.py</a:t>
            </a:r>
          </a:p>
          <a:p>
            <a:pPr marL="841248" lvl="1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</a:rPr>
              <a:t>將橘色濾出 </a:t>
            </a:r>
            <a:r>
              <a:rPr lang="en-US" altLang="zh-TW" sz="2400" dirty="0">
                <a:solidFill>
                  <a:schemeClr val="tx2"/>
                </a:solidFill>
              </a:rPr>
              <a:t> </a:t>
            </a:r>
          </a:p>
          <a:p>
            <a:pPr marL="841248" lvl="2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</a:rPr>
              <a:t>霍夫曼圓檢測</a:t>
            </a:r>
            <a:endParaRPr lang="en-US" altLang="zh-TW" sz="2400" dirty="0">
              <a:solidFill>
                <a:schemeClr val="tx2"/>
              </a:solidFill>
            </a:endParaRPr>
          </a:p>
          <a:p>
            <a:pPr marL="1298448" lvl="3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</a:rPr>
              <a:t>給定半徑範圍及重疊率</a:t>
            </a:r>
            <a:endParaRPr lang="en-US" altLang="zh-TW" sz="2400" dirty="0">
              <a:solidFill>
                <a:schemeClr val="tx2"/>
              </a:solidFill>
            </a:endParaRPr>
          </a:p>
          <a:p>
            <a:pPr marL="841248" lvl="2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</a:rPr>
              <a:t>得出數量</a:t>
            </a:r>
            <a:endParaRPr lang="en-US" altLang="zh-TW" sz="2400" dirty="0">
              <a:solidFill>
                <a:schemeClr val="tx2"/>
              </a:solidFill>
            </a:endParaRPr>
          </a:p>
          <a:p>
            <a:pPr marL="841248" lvl="2" indent="-384048" defTabSz="914400">
              <a:lnSpc>
                <a:spcPct val="150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</a:rPr>
              <a:t>以</a:t>
            </a:r>
            <a:r>
              <a:rPr lang="en-US" altLang="zh-TW" sz="2400" dirty="0">
                <a:solidFill>
                  <a:schemeClr val="tx2"/>
                </a:solidFill>
              </a:rPr>
              <a:t>4-digit</a:t>
            </a:r>
            <a:r>
              <a:rPr lang="zh-TW" altLang="en-US" sz="2400" dirty="0">
                <a:solidFill>
                  <a:schemeClr val="tx2"/>
                </a:solidFill>
              </a:rPr>
              <a:t> 七段顯示器顯示</a:t>
            </a:r>
            <a:endParaRPr lang="en-US" altLang="zh-TW" sz="2400" dirty="0">
              <a:solidFill>
                <a:schemeClr val="tx2"/>
              </a:solidFill>
            </a:endParaRPr>
          </a:p>
        </p:txBody>
      </p:sp>
      <p:pic>
        <p:nvPicPr>
          <p:cNvPr id="7" name="detect_ball">
            <a:hlinkClick r:id="" action="ppaction://media"/>
            <a:extLst>
              <a:ext uri="{FF2B5EF4-FFF2-40B4-BE49-F238E27FC236}">
                <a16:creationId xmlns:a16="http://schemas.microsoft.com/office/drawing/2014/main" id="{5A5E7F47-8C5A-44D3-9523-93C34DAE3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5118" r="35989"/>
          <a:stretch/>
        </p:blipFill>
        <p:spPr>
          <a:xfrm>
            <a:off x="5886450" y="1680243"/>
            <a:ext cx="2343150" cy="4561610"/>
          </a:xfrm>
          <a:prstGeom prst="rect">
            <a:avLst/>
          </a:prstGeom>
        </p:spPr>
      </p:pic>
      <p:pic>
        <p:nvPicPr>
          <p:cNvPr id="8" name="goal_ball_detect">
            <a:hlinkClick r:id="" action="ppaction://media"/>
            <a:extLst>
              <a:ext uri="{FF2B5EF4-FFF2-40B4-BE49-F238E27FC236}">
                <a16:creationId xmlns:a16="http://schemas.microsoft.com/office/drawing/2014/main" id="{5C010DD4-5460-921B-9BF8-EB9DA8820D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9850" y="1680243"/>
            <a:ext cx="2448027" cy="45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6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3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52C8D0B9-39A1-0C7B-4BCF-3B1B28AC59C0}"/>
              </a:ext>
            </a:extLst>
          </p:cNvPr>
          <p:cNvSpPr txBox="1"/>
          <p:nvPr/>
        </p:nvSpPr>
        <p:spPr>
          <a:xfrm>
            <a:off x="3053280" y="519664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其  他  細  節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4E2FE2-222A-65D4-17B9-E6801C2B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73" y="2151676"/>
            <a:ext cx="3527786" cy="23803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DE3A23-72DC-558D-CFEF-70A1F717C2B4}"/>
              </a:ext>
            </a:extLst>
          </p:cNvPr>
          <p:cNvSpPr txBox="1"/>
          <p:nvPr/>
        </p:nvSpPr>
        <p:spPr>
          <a:xfrm>
            <a:off x="1272830" y="178234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Link list</a:t>
            </a:r>
            <a:r>
              <a:rPr lang="zh-TW" altLang="en-US" dirty="0"/>
              <a:t>架構排行榜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035E68F-57A4-DBC7-66A1-28C6F03EDADD}"/>
              </a:ext>
            </a:extLst>
          </p:cNvPr>
          <p:cNvGrpSpPr/>
          <p:nvPr/>
        </p:nvGrpSpPr>
        <p:grpSpPr>
          <a:xfrm>
            <a:off x="6856040" y="1921382"/>
            <a:ext cx="3628699" cy="2678897"/>
            <a:chOff x="5109759" y="2098867"/>
            <a:chExt cx="3734321" cy="291099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63E9ADF-FD7A-CC82-5E78-F3F964FF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759" y="2098867"/>
              <a:ext cx="3734321" cy="120984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638678C-93BC-583A-D53E-C08D47690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9759" y="3282355"/>
              <a:ext cx="3734321" cy="1727511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8A9DEC-7D29-C91C-3DAF-D0EA8E4CCA2F}"/>
              </a:ext>
            </a:extLst>
          </p:cNvPr>
          <p:cNvSpPr txBox="1"/>
          <p:nvPr/>
        </p:nvSpPr>
        <p:spPr>
          <a:xfrm>
            <a:off x="6732235" y="155205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Semaphore</a:t>
            </a:r>
            <a:r>
              <a:rPr lang="zh-TW" altLang="en-US" dirty="0"/>
              <a:t>做同步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0E70385-9539-ADFF-49F7-954C910B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75" y="5246851"/>
            <a:ext cx="5087060" cy="135273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F82D72-5E7C-52A4-721C-A66E6F41010C}"/>
              </a:ext>
            </a:extLst>
          </p:cNvPr>
          <p:cNvSpPr txBox="1"/>
          <p:nvPr/>
        </p:nvSpPr>
        <p:spPr>
          <a:xfrm>
            <a:off x="1228375" y="4866745"/>
            <a:ext cx="339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execlp</a:t>
            </a:r>
            <a:r>
              <a:rPr lang="zh-TW" altLang="en-US" dirty="0"/>
              <a:t>執行</a:t>
            </a:r>
            <a:r>
              <a:rPr lang="en-US" altLang="zh-TW" dirty="0"/>
              <a:t>betect_ball.py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2A8E47E-1133-39EE-59B3-00EDD937A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685" y="5246850"/>
            <a:ext cx="5004189" cy="135273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8544D26-4897-EF18-8EE0-896A1C8A162C}"/>
              </a:ext>
            </a:extLst>
          </p:cNvPr>
          <p:cNvSpPr txBox="1"/>
          <p:nvPr/>
        </p:nvSpPr>
        <p:spPr>
          <a:xfrm>
            <a:off x="6776685" y="4866745"/>
            <a:ext cx="339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script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604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>
            <a:extLst>
              <a:ext uri="{FF2B5EF4-FFF2-40B4-BE49-F238E27FC236}">
                <a16:creationId xmlns:a16="http://schemas.microsoft.com/office/drawing/2014/main" id="{CCD414CC-4479-2C9C-7871-3E547F1C2809}"/>
              </a:ext>
            </a:extLst>
          </p:cNvPr>
          <p:cNvSpPr txBox="1"/>
          <p:nvPr/>
        </p:nvSpPr>
        <p:spPr>
          <a:xfrm>
            <a:off x="4286094" y="3364821"/>
            <a:ext cx="3904438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zh-TW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  <a:endParaRPr kumimoji="1"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74570FE9-D4DE-CDEF-D267-8A2547FADAE8}"/>
              </a:ext>
            </a:extLst>
          </p:cNvPr>
          <p:cNvSpPr txBox="1"/>
          <p:nvPr/>
        </p:nvSpPr>
        <p:spPr>
          <a:xfrm>
            <a:off x="5475671" y="2573157"/>
            <a:ext cx="1525284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zh-TW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PART 0</a:t>
            </a:r>
            <a:r>
              <a:rPr kumimoji="1" lang="en-US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4</a:t>
            </a:r>
            <a:endParaRPr kumimoji="1" lang="zh-CN" altLang="en-US" sz="2800" dirty="0">
              <a:solidFill>
                <a:srgbClr val="274C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2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E7B9E-6E01-3359-2EF3-42E371BA7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1984"/>
            <a:ext cx="9601200" cy="4255416"/>
          </a:xfrm>
        </p:spPr>
        <p:txBody>
          <a:bodyPr/>
          <a:lstStyle/>
          <a:p>
            <a:r>
              <a:rPr lang="en-US" altLang="zh-TW" dirty="0"/>
              <a:t>OpenCV</a:t>
            </a:r>
            <a:r>
              <a:rPr lang="zh-TW" altLang="en-US" dirty="0"/>
              <a:t>檢測球數值抖動</a:t>
            </a:r>
            <a:endParaRPr lang="en-US" altLang="zh-TW" dirty="0"/>
          </a:p>
          <a:p>
            <a:pPr marL="530352" lvl="1" indent="0">
              <a:buNone/>
            </a:pPr>
            <a:r>
              <a:rPr lang="zh-TW" altLang="en-US" i="0" dirty="0"/>
              <a:t>解決</a:t>
            </a:r>
            <a:r>
              <a:rPr lang="en-US" altLang="zh-TW" i="0" dirty="0"/>
              <a:t>: </a:t>
            </a:r>
          </a:p>
          <a:p>
            <a:pPr marL="987552" lvl="1" indent="-457200">
              <a:buAutoNum type="arabicParenBoth"/>
            </a:pPr>
            <a:r>
              <a:rPr lang="zh-TW" altLang="en-US" i="0" dirty="0"/>
              <a:t>將球門底部貼黑，增加顏色對比，濾出橘色降低誤差</a:t>
            </a:r>
            <a:endParaRPr lang="en-US" altLang="zh-TW" i="0" dirty="0"/>
          </a:p>
          <a:p>
            <a:pPr marL="987552" lvl="1" indent="-457200">
              <a:buAutoNum type="arabicParenBoth"/>
            </a:pPr>
            <a:r>
              <a:rPr lang="zh-TW" altLang="en-US" i="0" dirty="0"/>
              <a:t>以過去</a:t>
            </a:r>
            <a:r>
              <a:rPr lang="en-US" altLang="zh-TW" i="0" dirty="0"/>
              <a:t>10</a:t>
            </a:r>
            <a:r>
              <a:rPr lang="zh-TW" altLang="en-US" i="0" dirty="0"/>
              <a:t>個值做平均</a:t>
            </a:r>
            <a:r>
              <a:rPr lang="en-US" altLang="zh-TW" i="0" dirty="0"/>
              <a:t>(Moving Average)</a:t>
            </a:r>
            <a:r>
              <a:rPr lang="zh-TW" altLang="en-US" i="0" dirty="0"/>
              <a:t> </a:t>
            </a:r>
            <a:endParaRPr lang="en-US" altLang="zh-TW" i="0" dirty="0"/>
          </a:p>
          <a:p>
            <a:r>
              <a:rPr lang="zh-TW" altLang="en-US" dirty="0"/>
              <a:t>影像串流檢測球</a:t>
            </a:r>
            <a:r>
              <a:rPr lang="en-US" altLang="zh-TW" dirty="0"/>
              <a:t>Loading</a:t>
            </a:r>
            <a:r>
              <a:rPr lang="zh-TW" altLang="en-US" dirty="0"/>
              <a:t>太重</a:t>
            </a:r>
            <a:endParaRPr lang="en-US" altLang="zh-TW" dirty="0"/>
          </a:p>
          <a:p>
            <a:pPr marL="530352" lvl="1" indent="0">
              <a:buNone/>
            </a:pPr>
            <a:r>
              <a:rPr lang="zh-TW" altLang="en-US" i="0" dirty="0"/>
              <a:t>解決</a:t>
            </a:r>
            <a:r>
              <a:rPr lang="en-US" altLang="zh-TW" i="0" dirty="0"/>
              <a:t>:</a:t>
            </a:r>
          </a:p>
          <a:p>
            <a:pPr marL="873252" lvl="1" indent="-342900">
              <a:buAutoNum type="arabicParenBoth"/>
            </a:pPr>
            <a:r>
              <a:rPr lang="zh-TW" altLang="en-US" i="0" dirty="0"/>
              <a:t>從影像串流改成定時拍照檢測球，降低計量。</a:t>
            </a:r>
            <a:endParaRPr lang="en-US" altLang="zh-TW" i="0" dirty="0"/>
          </a:p>
          <a:p>
            <a:r>
              <a:rPr lang="zh-TW" altLang="en-US" dirty="0"/>
              <a:t>車輛速度控制</a:t>
            </a:r>
            <a:endParaRPr lang="en-US" altLang="zh-TW" dirty="0"/>
          </a:p>
          <a:p>
            <a:pPr marL="987552" lvl="1" indent="-457200">
              <a:buFont typeface="Franklin Gothic Book" panose="020B0503020102020204" pitchFamily="34" charset="0"/>
              <a:buAutoNum type="arabicParenBoth"/>
            </a:pPr>
            <a:r>
              <a:rPr lang="zh-TW" altLang="en-US" i="0" dirty="0"/>
              <a:t>以硬體</a:t>
            </a:r>
            <a:r>
              <a:rPr lang="en-US" altLang="zh-TW" i="0" dirty="0"/>
              <a:t>PWM</a:t>
            </a:r>
            <a:r>
              <a:rPr lang="zh-TW" altLang="en-US" i="0" dirty="0"/>
              <a:t>減少軟體開發複雜度。</a:t>
            </a:r>
            <a:endParaRPr lang="en-US" altLang="zh-TW" i="0" dirty="0"/>
          </a:p>
          <a:p>
            <a:pPr marL="987552" lvl="1" indent="-457200">
              <a:buFont typeface="Franklin Gothic Book" panose="020B0503020102020204" pitchFamily="34" charset="0"/>
              <a:buAutoNum type="arabicParenBoth"/>
            </a:pPr>
            <a:r>
              <a:rPr lang="zh-TW" altLang="en-US" i="0" dirty="0"/>
              <a:t>硬體</a:t>
            </a:r>
            <a:r>
              <a:rPr lang="en-US" altLang="zh-TW" i="0" dirty="0"/>
              <a:t>PWM</a:t>
            </a:r>
            <a:r>
              <a:rPr lang="zh-TW" altLang="en-US" i="0" dirty="0"/>
              <a:t>腳位無作用，各版本腳位不同，以</a:t>
            </a:r>
            <a:r>
              <a:rPr lang="en-US" altLang="zh-TW" i="0" dirty="0" err="1"/>
              <a:t>raspi-gpio</a:t>
            </a:r>
            <a:r>
              <a:rPr lang="en-US" altLang="zh-TW" i="0" dirty="0"/>
              <a:t> get</a:t>
            </a:r>
            <a:r>
              <a:rPr lang="zh-TW" altLang="en-US" i="0" dirty="0"/>
              <a:t>確認。</a:t>
            </a:r>
            <a:endParaRPr lang="en-US" altLang="zh-TW" i="0" dirty="0"/>
          </a:p>
          <a:p>
            <a:pPr marL="987552" lvl="1" indent="-457200">
              <a:buFont typeface="Franklin Gothic Book" panose="020B0503020102020204" pitchFamily="34" charset="0"/>
              <a:buAutoNum type="arabicParenBoth"/>
            </a:pPr>
            <a:endParaRPr lang="en-US" altLang="zh-TW" i="0" dirty="0"/>
          </a:p>
          <a:p>
            <a:pPr marL="530352" lvl="1" indent="0">
              <a:buNone/>
            </a:pPr>
            <a:endParaRPr lang="zh-TW" altLang="en-US" i="0" dirty="0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D5C1B36A-F299-3434-1C76-C67F2AAF098D}"/>
              </a:ext>
            </a:extLst>
          </p:cNvPr>
          <p:cNvSpPr txBox="1"/>
          <p:nvPr/>
        </p:nvSpPr>
        <p:spPr>
          <a:xfrm>
            <a:off x="3053280" y="519664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問  題  解  決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71264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>
            <a:extLst>
              <a:ext uri="{FF2B5EF4-FFF2-40B4-BE49-F238E27FC236}">
                <a16:creationId xmlns:a16="http://schemas.microsoft.com/office/drawing/2014/main" id="{A5F322D8-8A6E-930A-9401-8A3B09A4EF97}"/>
              </a:ext>
            </a:extLst>
          </p:cNvPr>
          <p:cNvSpPr txBox="1"/>
          <p:nvPr/>
        </p:nvSpPr>
        <p:spPr>
          <a:xfrm>
            <a:off x="4286094" y="3364821"/>
            <a:ext cx="3904438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FC99EC4-CEC2-1368-C972-199EDD28BB35}"/>
              </a:ext>
            </a:extLst>
          </p:cNvPr>
          <p:cNvSpPr txBox="1"/>
          <p:nvPr/>
        </p:nvSpPr>
        <p:spPr>
          <a:xfrm>
            <a:off x="5475671" y="2573157"/>
            <a:ext cx="1525284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zh-TW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PART 0</a:t>
            </a:r>
            <a:r>
              <a:rPr kumimoji="1" lang="en-US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5</a:t>
            </a:r>
            <a:endParaRPr kumimoji="1" lang="zh-CN" altLang="en-US" sz="2800" dirty="0">
              <a:solidFill>
                <a:srgbClr val="274C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124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>
            <a:extLst>
              <a:ext uri="{FF2B5EF4-FFF2-40B4-BE49-F238E27FC236}">
                <a16:creationId xmlns:a16="http://schemas.microsoft.com/office/drawing/2014/main" id="{A5F322D8-8A6E-930A-9401-8A3B09A4EF97}"/>
              </a:ext>
            </a:extLst>
          </p:cNvPr>
          <p:cNvSpPr txBox="1"/>
          <p:nvPr/>
        </p:nvSpPr>
        <p:spPr>
          <a:xfrm>
            <a:off x="1429772" y="216268"/>
            <a:ext cx="3904438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pic>
        <p:nvPicPr>
          <p:cNvPr id="7" name="b9e2757d-005c-495f-8f66-243b67a8bf56">
            <a:hlinkClick r:id="" action="ppaction://media"/>
            <a:extLst>
              <a:ext uri="{FF2B5EF4-FFF2-40B4-BE49-F238E27FC236}">
                <a16:creationId xmlns:a16="http://schemas.microsoft.com/office/drawing/2014/main" id="{87BED4C4-3FBA-43A4-994D-4E5532E86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1313548"/>
            <a:ext cx="8914378" cy="50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A4A86386-C3FA-DAF6-1033-6D8E98CADDBF}"/>
              </a:ext>
            </a:extLst>
          </p:cNvPr>
          <p:cNvSpPr txBox="1"/>
          <p:nvPr/>
        </p:nvSpPr>
        <p:spPr>
          <a:xfrm>
            <a:off x="814554" y="314589"/>
            <a:ext cx="4037720" cy="1005840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/>
          </a:bodyPr>
          <a:lstStyle/>
          <a:p>
            <a:pPr algn="ctr"/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C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o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n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t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e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n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t</a:t>
            </a:r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 </a:t>
            </a:r>
            <a:r>
              <a:rPr kumimoji="1" lang="en-US" altLang="zh-TW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s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15CF94AF-FA55-A3E3-E204-B615F12BAB31}"/>
              </a:ext>
            </a:extLst>
          </p:cNvPr>
          <p:cNvSpPr txBox="1"/>
          <p:nvPr/>
        </p:nvSpPr>
        <p:spPr>
          <a:xfrm>
            <a:off x="5209239" y="2571852"/>
            <a:ext cx="3160573" cy="173058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zh-TW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6" name="文本框 34">
            <a:extLst>
              <a:ext uri="{FF2B5EF4-FFF2-40B4-BE49-F238E27FC236}">
                <a16:creationId xmlns:a16="http://schemas.microsoft.com/office/drawing/2014/main" id="{0DC3B275-6858-4468-0558-8C025A8A8860}"/>
              </a:ext>
            </a:extLst>
          </p:cNvPr>
          <p:cNvSpPr txBox="1"/>
          <p:nvPr/>
        </p:nvSpPr>
        <p:spPr>
          <a:xfrm>
            <a:off x="4093030" y="1253765"/>
            <a:ext cx="4276782" cy="5467546"/>
          </a:xfrm>
          <a:prstGeom prst="rect">
            <a:avLst/>
          </a:prstGeom>
          <a:noFill/>
        </p:spPr>
        <p:txBody>
          <a:bodyPr wrap="none" rtlCol="0">
            <a:normAutofit fontScale="62500" lnSpcReduction="20000"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實作細節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遙控車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球門</a:t>
            </a:r>
            <a:r>
              <a:rPr kumimoji="1"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玩家操作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  <a:endParaRPr kumimoji="1" lang="en-US" altLang="zh-TW" sz="3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>
              <a:lnSpc>
                <a:spcPct val="200000"/>
              </a:lnSpc>
            </a:pPr>
            <a:endParaRPr kumimoji="1"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918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1755D4-8E5A-1565-6429-9671019C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55" y="3099187"/>
            <a:ext cx="5420090" cy="659625"/>
          </a:xfrm>
        </p:spPr>
        <p:txBody>
          <a:bodyPr>
            <a:noAutofit/>
          </a:bodyPr>
          <a:lstStyle/>
          <a:p>
            <a:pPr marL="0" indent="0" algn="dist">
              <a:buNone/>
            </a:pPr>
            <a:r>
              <a:rPr lang="zh-TW" altLang="en-US" sz="6000" b="1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152300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7">
            <a:extLst>
              <a:ext uri="{FF2B5EF4-FFF2-40B4-BE49-F238E27FC236}">
                <a16:creationId xmlns:a16="http://schemas.microsoft.com/office/drawing/2014/main" id="{A38D26C6-86C4-A5B7-B120-D355BB982C0D}"/>
              </a:ext>
            </a:extLst>
          </p:cNvPr>
          <p:cNvSpPr txBox="1"/>
          <p:nvPr/>
        </p:nvSpPr>
        <p:spPr>
          <a:xfrm>
            <a:off x="4674412" y="3339421"/>
            <a:ext cx="3127803" cy="109728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algn="dist"/>
            <a:r>
              <a:rPr kumimoji="1" lang="zh-TW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  <a:endParaRPr kumimoji="1"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CD164787-400E-C5B7-4FAE-5DA557AA33E1}"/>
              </a:ext>
            </a:extLst>
          </p:cNvPr>
          <p:cNvSpPr txBox="1"/>
          <p:nvPr/>
        </p:nvSpPr>
        <p:spPr>
          <a:xfrm>
            <a:off x="5475671" y="2547757"/>
            <a:ext cx="1525284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zh-TW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PART 01</a:t>
            </a:r>
            <a:endParaRPr kumimoji="1" lang="zh-CN" altLang="en-US" sz="2800" dirty="0">
              <a:solidFill>
                <a:srgbClr val="274C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765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E3D56D2A-E25E-B492-7538-EF4563965DEB}"/>
              </a:ext>
            </a:extLst>
          </p:cNvPr>
          <p:cNvSpPr txBox="1"/>
          <p:nvPr/>
        </p:nvSpPr>
        <p:spPr>
          <a:xfrm>
            <a:off x="2663028" y="939166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遊  戲  規  則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8EC80F-46CD-B399-8612-295244E7F38A}"/>
              </a:ext>
            </a:extLst>
          </p:cNvPr>
          <p:cNvSpPr txBox="1"/>
          <p:nvPr/>
        </p:nvSpPr>
        <p:spPr>
          <a:xfrm>
            <a:off x="1168924" y="1946271"/>
            <a:ext cx="10699423" cy="390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分鐘，玩家控制並利用自走車將球推進球門，進球即得分。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多位玩家同時存取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自走車控制權，共同決定速度與方向。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自走車上配有鏡頭可供觀看。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球門上樹莓派，負責接收連線，顯示分數與遊戲剩餘時間。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球門上方架設鏡頭偵測球門內的球數以記錄分數。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怕紅外線或超音波感測器會因為球卡在門上而偵測錯誤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提供分數紀錄，輸入姓名開始遊玩，也提供排行榜功能。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395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>
            <a:extLst>
              <a:ext uri="{FF2B5EF4-FFF2-40B4-BE49-F238E27FC236}">
                <a16:creationId xmlns:a16="http://schemas.microsoft.com/office/drawing/2014/main" id="{10A837A1-B324-12F0-D208-9D8FF14FFBA3}"/>
              </a:ext>
            </a:extLst>
          </p:cNvPr>
          <p:cNvSpPr txBox="1"/>
          <p:nvPr/>
        </p:nvSpPr>
        <p:spPr>
          <a:xfrm>
            <a:off x="2663028" y="939166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示  意  圖 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BC61CFF-C7F9-726A-01FA-60AFE9EDED37}"/>
              </a:ext>
            </a:extLst>
          </p:cNvPr>
          <p:cNvGrpSpPr/>
          <p:nvPr/>
        </p:nvGrpSpPr>
        <p:grpSpPr>
          <a:xfrm>
            <a:off x="2101776" y="2389867"/>
            <a:ext cx="8965505" cy="3725088"/>
            <a:chOff x="1720459" y="2007517"/>
            <a:chExt cx="8965505" cy="372508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7A94209-2EF1-5BE5-2907-9C39534CC490}"/>
                </a:ext>
              </a:extLst>
            </p:cNvPr>
            <p:cNvGrpSpPr/>
            <p:nvPr/>
          </p:nvGrpSpPr>
          <p:grpSpPr>
            <a:xfrm>
              <a:off x="1720459" y="2007517"/>
              <a:ext cx="8965505" cy="3725088"/>
              <a:chOff x="1720459" y="2007517"/>
              <a:chExt cx="8965505" cy="3725088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93332443-0475-BD52-7BE7-B04CD0072857}"/>
                  </a:ext>
                </a:extLst>
              </p:cNvPr>
              <p:cNvGrpSpPr/>
              <p:nvPr/>
            </p:nvGrpSpPr>
            <p:grpSpPr>
              <a:xfrm>
                <a:off x="1720459" y="2007517"/>
                <a:ext cx="8965505" cy="3725088"/>
                <a:chOff x="1720459" y="2007517"/>
                <a:chExt cx="8965505" cy="372508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270E6B2-9FF1-8384-8D54-2C393F6A7AEA}"/>
                    </a:ext>
                  </a:extLst>
                </p:cNvPr>
                <p:cNvSpPr/>
                <p:nvPr/>
              </p:nvSpPr>
              <p:spPr>
                <a:xfrm>
                  <a:off x="1838038" y="2007517"/>
                  <a:ext cx="6335736" cy="37250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D7BF38B-647E-4280-C0ED-22E8F9CB1A96}"/>
                    </a:ext>
                  </a:extLst>
                </p:cNvPr>
                <p:cNvSpPr/>
                <p:nvPr/>
              </p:nvSpPr>
              <p:spPr>
                <a:xfrm>
                  <a:off x="8173774" y="3407715"/>
                  <a:ext cx="693998" cy="1134557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6F84643B-CF94-5F19-7EAE-525662CFF85E}"/>
                    </a:ext>
                  </a:extLst>
                </p:cNvPr>
                <p:cNvSpPr/>
                <p:nvPr/>
              </p:nvSpPr>
              <p:spPr>
                <a:xfrm>
                  <a:off x="6653852" y="3407715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D244DA4C-AE52-4D99-18EA-EDB845731927}"/>
                    </a:ext>
                  </a:extLst>
                </p:cNvPr>
                <p:cNvSpPr/>
                <p:nvPr/>
              </p:nvSpPr>
              <p:spPr>
                <a:xfrm>
                  <a:off x="3828490" y="4817221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6F7701FC-FFB1-9744-F0C2-3026A9DD56A8}"/>
                    </a:ext>
                  </a:extLst>
                </p:cNvPr>
                <p:cNvSpPr/>
                <p:nvPr/>
              </p:nvSpPr>
              <p:spPr>
                <a:xfrm>
                  <a:off x="4576767" y="2936714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DD2AC5E8-16BA-39D7-AED0-D47CE3C64A43}"/>
                    </a:ext>
                  </a:extLst>
                </p:cNvPr>
                <p:cNvSpPr/>
                <p:nvPr/>
              </p:nvSpPr>
              <p:spPr>
                <a:xfrm>
                  <a:off x="5465895" y="4284910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F7AFAAFD-1FF6-BB28-CE72-F1FB018F883C}"/>
                    </a:ext>
                  </a:extLst>
                </p:cNvPr>
                <p:cNvSpPr/>
                <p:nvPr/>
              </p:nvSpPr>
              <p:spPr>
                <a:xfrm>
                  <a:off x="5503028" y="2532390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橢圓 16">
                  <a:extLst>
                    <a:ext uri="{FF2B5EF4-FFF2-40B4-BE49-F238E27FC236}">
                      <a16:creationId xmlns:a16="http://schemas.microsoft.com/office/drawing/2014/main" id="{24AA8387-D08F-9EF3-F5FF-D0935EE6DFDB}"/>
                    </a:ext>
                  </a:extLst>
                </p:cNvPr>
                <p:cNvSpPr/>
                <p:nvPr/>
              </p:nvSpPr>
              <p:spPr>
                <a:xfrm>
                  <a:off x="6911083" y="4932037"/>
                  <a:ext cx="222791" cy="229632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8" name="圖片 17" descr="一張含有 輪, 輪胎, 汽車零件, 玩具 的圖片&#10;&#10;自動產生的描述">
                  <a:extLst>
                    <a:ext uri="{FF2B5EF4-FFF2-40B4-BE49-F238E27FC236}">
                      <a16:creationId xmlns:a16="http://schemas.microsoft.com/office/drawing/2014/main" id="{36CB8D11-9033-52A7-B6D9-93F4183DF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0459" y="2721517"/>
                  <a:ext cx="1685720" cy="1685720"/>
                </a:xfrm>
                <a:prstGeom prst="rect">
                  <a:avLst/>
                </a:prstGeom>
              </p:spPr>
            </p:pic>
            <p:pic>
              <p:nvPicPr>
                <p:cNvPr id="19" name="圖片 18" descr="一張含有 時鐘, 數位鐘, 文字, 數字 的圖片&#10;&#10;自動產生的描述">
                  <a:extLst>
                    <a:ext uri="{FF2B5EF4-FFF2-40B4-BE49-F238E27FC236}">
                      <a16:creationId xmlns:a16="http://schemas.microsoft.com/office/drawing/2014/main" id="{DA11A68A-DA3E-75CB-5F47-CE9A74A000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440" y="3743309"/>
                  <a:ext cx="809625" cy="434491"/>
                </a:xfrm>
                <a:prstGeom prst="rect">
                  <a:avLst/>
                </a:prstGeom>
              </p:spPr>
            </p:pic>
            <p:pic>
              <p:nvPicPr>
                <p:cNvPr id="20" name="圖片 19" descr="一張含有 時鐘, 數位鐘, 文字, 數字 的圖片&#10;&#10;自動產生的描述">
                  <a:extLst>
                    <a:ext uri="{FF2B5EF4-FFF2-40B4-BE49-F238E27FC236}">
                      <a16:creationId xmlns:a16="http://schemas.microsoft.com/office/drawing/2014/main" id="{9EC13C35-F9A9-FC3F-32FA-CED8DF2AD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4440" y="4281862"/>
                  <a:ext cx="809625" cy="434491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D7CD17F8-B083-73F2-82CA-51197D5F2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1105" y="2681451"/>
                  <a:ext cx="1015875" cy="1015875"/>
                </a:xfrm>
                <a:prstGeom prst="rect">
                  <a:avLst/>
                </a:prstGeom>
              </p:spPr>
            </p:pic>
            <p:pic>
              <p:nvPicPr>
                <p:cNvPr id="22" name="圖片 21" descr="一張含有 文字, 電子產品 的圖片&#10;&#10;自動產生的描述">
                  <a:extLst>
                    <a:ext uri="{FF2B5EF4-FFF2-40B4-BE49-F238E27FC236}">
                      <a16:creationId xmlns:a16="http://schemas.microsoft.com/office/drawing/2014/main" id="{CD90C786-1187-2A07-1818-8ADCC5E16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6980" y="3407715"/>
                  <a:ext cx="628984" cy="110821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2" descr="(Pi 4/8G) 樹莓派 Raspberry Pi 4 Model B / 8GB 開發板 | SBC | 官方 原廠 樹梅派 4 代 | Pi  4B | Pi4B | 8G（英國製 UK 製）">
                <a:extLst>
                  <a:ext uri="{FF2B5EF4-FFF2-40B4-BE49-F238E27FC236}">
                    <a16:creationId xmlns:a16="http://schemas.microsoft.com/office/drawing/2014/main" id="{09C4CEA6-DDE5-4F72-1B56-F0B580F3A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19" t="16603" r="18483" b="14445"/>
              <a:stretch/>
            </p:blipFill>
            <p:spPr bwMode="auto">
              <a:xfrm rot="5400000">
                <a:off x="9277428" y="4620098"/>
                <a:ext cx="543226" cy="865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圖片 6" descr="一張含有 文字, 電子產品 的圖片&#10;&#10;自動產生的描述">
              <a:extLst>
                <a:ext uri="{FF2B5EF4-FFF2-40B4-BE49-F238E27FC236}">
                  <a16:creationId xmlns:a16="http://schemas.microsoft.com/office/drawing/2014/main" id="{DD7AC48D-074C-77FA-CDB4-53F4E69D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340" y="3938643"/>
              <a:ext cx="628984" cy="1108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34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>
            <a:extLst>
              <a:ext uri="{FF2B5EF4-FFF2-40B4-BE49-F238E27FC236}">
                <a16:creationId xmlns:a16="http://schemas.microsoft.com/office/drawing/2014/main" id="{0DC1B900-B0C4-66E0-E35C-B628AF3B90EE}"/>
              </a:ext>
            </a:extLst>
          </p:cNvPr>
          <p:cNvSpPr txBox="1"/>
          <p:nvPr/>
        </p:nvSpPr>
        <p:spPr>
          <a:xfrm>
            <a:off x="4286094" y="3364821"/>
            <a:ext cx="3904438" cy="109728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algn="dist"/>
            <a:r>
              <a:rPr kumimoji="1" lang="zh-TW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kumimoji="1"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722860B0-3196-1E57-49B1-5120639FA262}"/>
              </a:ext>
            </a:extLst>
          </p:cNvPr>
          <p:cNvSpPr txBox="1"/>
          <p:nvPr/>
        </p:nvSpPr>
        <p:spPr>
          <a:xfrm>
            <a:off x="5475671" y="2573157"/>
            <a:ext cx="1525284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zh-TW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PART 0</a:t>
            </a:r>
            <a:r>
              <a:rPr kumimoji="1" lang="en-US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2</a:t>
            </a:r>
            <a:endParaRPr kumimoji="1" lang="zh-CN" altLang="en-US" sz="2800" dirty="0">
              <a:solidFill>
                <a:srgbClr val="274C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949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8">
            <a:extLst>
              <a:ext uri="{FF2B5EF4-FFF2-40B4-BE49-F238E27FC236}">
                <a16:creationId xmlns:a16="http://schemas.microsoft.com/office/drawing/2014/main" id="{B8D81FD0-9726-7AC1-A41D-928DF09EDF4B}"/>
              </a:ext>
            </a:extLst>
          </p:cNvPr>
          <p:cNvSpPr txBox="1"/>
          <p:nvPr/>
        </p:nvSpPr>
        <p:spPr>
          <a:xfrm>
            <a:off x="3053280" y="519664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軟  體  架  構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  <p:sp>
        <p:nvSpPr>
          <p:cNvPr id="43" name="內容版面配置區 42">
            <a:extLst>
              <a:ext uri="{FF2B5EF4-FFF2-40B4-BE49-F238E27FC236}">
                <a16:creationId xmlns:a16="http://schemas.microsoft.com/office/drawing/2014/main" id="{3E737812-39B6-4E88-9930-7F47A22B8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454" y="1648709"/>
            <a:ext cx="9601200" cy="4473214"/>
          </a:xfrm>
        </p:spPr>
        <p:txBody>
          <a:bodyPr numCol="2"/>
          <a:lstStyle/>
          <a:p>
            <a:r>
              <a:rPr lang="zh-TW" altLang="en-US" sz="2800" dirty="0"/>
              <a:t>遙控車</a:t>
            </a:r>
            <a:endParaRPr lang="en-US" altLang="zh-TW" sz="2800" dirty="0"/>
          </a:p>
          <a:p>
            <a:pPr lvl="1"/>
            <a:r>
              <a:rPr lang="en-US" altLang="zh-TW" sz="2400" b="1" i="0" dirty="0">
                <a:latin typeface="Consolas" panose="020B0609020204030204" pitchFamily="49" charset="0"/>
              </a:rPr>
              <a:t>car_driver.c</a:t>
            </a:r>
          </a:p>
          <a:p>
            <a:pPr lvl="2"/>
            <a:r>
              <a:rPr lang="zh-TW" altLang="en-US" dirty="0"/>
              <a:t>控制</a:t>
            </a:r>
            <a:r>
              <a:rPr lang="en-US" altLang="zh-TW" dirty="0"/>
              <a:t>GPIO</a:t>
            </a:r>
            <a:r>
              <a:rPr lang="zh-TW" altLang="en-US" dirty="0"/>
              <a:t>及</a:t>
            </a:r>
            <a:r>
              <a:rPr lang="en-US" altLang="zh-TW" dirty="0"/>
              <a:t>PWM</a:t>
            </a:r>
          </a:p>
          <a:p>
            <a:pPr lvl="1"/>
            <a:r>
              <a:rPr lang="en-US" altLang="zh-TW" sz="2400" b="1" i="0" dirty="0">
                <a:latin typeface="Consolas" panose="020B0609020204030204" pitchFamily="49" charset="0"/>
              </a:rPr>
              <a:t>car_server.c</a:t>
            </a:r>
          </a:p>
          <a:p>
            <a:pPr lvl="2"/>
            <a:r>
              <a:rPr lang="zh-TW" altLang="en-US" dirty="0"/>
              <a:t>接收多個</a:t>
            </a:r>
            <a:r>
              <a:rPr lang="en-US" altLang="zh-TW" dirty="0"/>
              <a:t>web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zh-TW" altLang="en-US" dirty="0"/>
              <a:t>統整車輛移動指令</a:t>
            </a:r>
            <a:endParaRPr lang="en-US" altLang="zh-TW" dirty="0"/>
          </a:p>
          <a:p>
            <a:pPr lvl="2"/>
            <a:r>
              <a:rPr lang="en-US" altLang="zh-TW" b="1" dirty="0">
                <a:latin typeface="Consolas" panose="020B0609020204030204" pitchFamily="49" charset="0"/>
              </a:rPr>
              <a:t>web_server.py</a:t>
            </a:r>
          </a:p>
          <a:p>
            <a:pPr lvl="3"/>
            <a:r>
              <a:rPr lang="en-US" altLang="zh-TW" b="1" i="0" dirty="0">
                <a:latin typeface="Consolas" panose="020B0609020204030204" pitchFamily="49" charset="0"/>
              </a:rPr>
              <a:t>web.html</a:t>
            </a:r>
          </a:p>
          <a:p>
            <a:pPr lvl="3"/>
            <a:r>
              <a:rPr lang="zh-TW" altLang="en-US" i="0" dirty="0"/>
              <a:t>傳送即時影像</a:t>
            </a:r>
            <a:endParaRPr lang="en-US" altLang="zh-TW" i="0" dirty="0"/>
          </a:p>
          <a:p>
            <a:pPr lvl="1"/>
            <a:r>
              <a:rPr lang="en-US" altLang="zh-TW" sz="2400" b="1" i="0" dirty="0">
                <a:latin typeface="Consolas" panose="020B0609020204030204" pitchFamily="49" charset="0"/>
              </a:rPr>
              <a:t>start_car_server.sh</a:t>
            </a:r>
          </a:p>
          <a:p>
            <a:pPr lvl="2"/>
            <a:r>
              <a:rPr lang="zh-TW" altLang="en-US" dirty="0"/>
              <a:t>開機自動啟動</a:t>
            </a:r>
            <a:endParaRPr lang="en-US" altLang="zh-TW" dirty="0"/>
          </a:p>
          <a:p>
            <a:r>
              <a:rPr lang="zh-TW" altLang="en-US" sz="2800" dirty="0"/>
              <a:t>球門</a:t>
            </a:r>
            <a:endParaRPr lang="en-US" altLang="zh-TW" sz="2800" dirty="0"/>
          </a:p>
          <a:p>
            <a:pPr lvl="1"/>
            <a:r>
              <a:rPr lang="en-US" altLang="zh-TW" sz="2400" b="1" i="0" dirty="0">
                <a:latin typeface="Consolas" panose="020B0609020204030204" pitchFamily="49" charset="0"/>
              </a:rPr>
              <a:t>goal_server.c</a:t>
            </a:r>
          </a:p>
          <a:p>
            <a:pPr lvl="2"/>
            <a:r>
              <a:rPr lang="zh-TW" altLang="en-US" dirty="0"/>
              <a:t>接收多個</a:t>
            </a:r>
            <a:r>
              <a:rPr lang="en-US" altLang="zh-TW" dirty="0"/>
              <a:t>web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zh-TW" altLang="en-US" dirty="0"/>
              <a:t>控制遊戲流程</a:t>
            </a:r>
            <a:endParaRPr lang="en-US" altLang="zh-TW" dirty="0"/>
          </a:p>
          <a:p>
            <a:pPr lvl="2"/>
            <a:r>
              <a:rPr lang="zh-TW" altLang="en-US" dirty="0"/>
              <a:t>分數紀錄及排序</a:t>
            </a:r>
            <a:endParaRPr lang="en-US" altLang="zh-TW" dirty="0"/>
          </a:p>
          <a:p>
            <a:pPr lvl="2"/>
            <a:r>
              <a:rPr lang="en-US" altLang="zh-TW" b="1" dirty="0">
                <a:latin typeface="Consolas" panose="020B0609020204030204" pitchFamily="49" charset="0"/>
              </a:rPr>
              <a:t>detect_ball.py</a:t>
            </a:r>
          </a:p>
          <a:p>
            <a:pPr lvl="3"/>
            <a:r>
              <a:rPr lang="zh-TW" altLang="en-US" i="0" dirty="0"/>
              <a:t>偵測進球數量</a:t>
            </a:r>
            <a:endParaRPr lang="en-US" altLang="zh-TW" i="0" dirty="0"/>
          </a:p>
          <a:p>
            <a:pPr lvl="1"/>
            <a:r>
              <a:rPr lang="en-US" altLang="zh-TW" sz="2400" b="1" i="0" dirty="0">
                <a:latin typeface="Consolas" panose="020B0609020204030204" pitchFamily="49" charset="0"/>
              </a:rPr>
              <a:t>RUN.sh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43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94C10312-8777-85D7-E264-53FB4CC26946}"/>
              </a:ext>
            </a:extLst>
          </p:cNvPr>
          <p:cNvGrpSpPr/>
          <p:nvPr/>
        </p:nvGrpSpPr>
        <p:grpSpPr>
          <a:xfrm>
            <a:off x="1013451" y="1681847"/>
            <a:ext cx="10747057" cy="4931038"/>
            <a:chOff x="1096001" y="1624697"/>
            <a:chExt cx="10747057" cy="4931038"/>
          </a:xfrm>
        </p:grpSpPr>
        <p:pic>
          <p:nvPicPr>
            <p:cNvPr id="5" name="圖片 4" descr="一張含有 輪, 輪胎, 汽車零件, 玩具 的圖片&#10;&#10;自動產生的描述">
              <a:extLst>
                <a:ext uri="{FF2B5EF4-FFF2-40B4-BE49-F238E27FC236}">
                  <a16:creationId xmlns:a16="http://schemas.microsoft.com/office/drawing/2014/main" id="{5308B277-1C9A-04B5-54B7-7A6EB091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6" y="4870015"/>
              <a:ext cx="1685720" cy="1685720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B891729-A8A0-232C-1EC8-4009747EDC53}"/>
                </a:ext>
              </a:extLst>
            </p:cNvPr>
            <p:cNvGrpSpPr/>
            <p:nvPr/>
          </p:nvGrpSpPr>
          <p:grpSpPr>
            <a:xfrm>
              <a:off x="2276498" y="1624697"/>
              <a:ext cx="2619236" cy="1901780"/>
              <a:chOff x="1280841" y="1119278"/>
              <a:chExt cx="2619236" cy="190178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9B620DB-3567-4FDC-7136-0CFFFA32CD80}"/>
                  </a:ext>
                </a:extLst>
              </p:cNvPr>
              <p:cNvSpPr/>
              <p:nvPr/>
            </p:nvSpPr>
            <p:spPr>
              <a:xfrm>
                <a:off x="1311729" y="1484377"/>
                <a:ext cx="1300524" cy="1533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6F8D3C7-65F1-FAC8-2488-B451976333F6}"/>
                  </a:ext>
                </a:extLst>
              </p:cNvPr>
              <p:cNvSpPr/>
              <p:nvPr/>
            </p:nvSpPr>
            <p:spPr>
              <a:xfrm>
                <a:off x="2599553" y="1485302"/>
                <a:ext cx="1300524" cy="15357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DC9260E4-FFC9-0A77-860D-AF552A892EFE}"/>
                  </a:ext>
                </a:extLst>
              </p:cNvPr>
              <p:cNvSpPr/>
              <p:nvPr/>
            </p:nvSpPr>
            <p:spPr>
              <a:xfrm>
                <a:off x="1374794" y="1578177"/>
                <a:ext cx="1161142" cy="66040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Camera stream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D1A1F5B-F8FA-1BD0-1A76-106353113FCE}"/>
                  </a:ext>
                </a:extLst>
              </p:cNvPr>
              <p:cNvSpPr txBox="1"/>
              <p:nvPr/>
            </p:nvSpPr>
            <p:spPr>
              <a:xfrm>
                <a:off x="1280841" y="1119278"/>
                <a:ext cx="18856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/>
                  <a:t>PC(</a:t>
                </a:r>
                <a:r>
                  <a:rPr lang="en-US" altLang="zh-TW" sz="1200" dirty="0" err="1"/>
                  <a:t>web_client</a:t>
                </a:r>
                <a:r>
                  <a:rPr lang="en-US" altLang="zh-TW" sz="1200" dirty="0"/>
                  <a:t>)</a:t>
                </a:r>
                <a:endParaRPr lang="zh-TW" altLang="en-US" sz="1200" dirty="0"/>
              </a:p>
            </p:txBody>
          </p:sp>
          <p:sp>
            <p:nvSpPr>
              <p:cNvPr id="36" name="箭號: 向右 35">
                <a:extLst>
                  <a:ext uri="{FF2B5EF4-FFF2-40B4-BE49-F238E27FC236}">
                    <a16:creationId xmlns:a16="http://schemas.microsoft.com/office/drawing/2014/main" id="{97C423D5-0355-99D9-86E1-2F8B492D651E}"/>
                  </a:ext>
                </a:extLst>
              </p:cNvPr>
              <p:cNvSpPr/>
              <p:nvPr/>
            </p:nvSpPr>
            <p:spPr>
              <a:xfrm>
                <a:off x="2067649" y="2557010"/>
                <a:ext cx="155995" cy="101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箭號: 向左 36">
                <a:extLst>
                  <a:ext uri="{FF2B5EF4-FFF2-40B4-BE49-F238E27FC236}">
                    <a16:creationId xmlns:a16="http://schemas.microsoft.com/office/drawing/2014/main" id="{3E622F15-6F79-1649-78B0-61265E3461A7}"/>
                  </a:ext>
                </a:extLst>
              </p:cNvPr>
              <p:cNvSpPr/>
              <p:nvPr/>
            </p:nvSpPr>
            <p:spPr>
              <a:xfrm>
                <a:off x="1668400" y="2557009"/>
                <a:ext cx="174718" cy="101601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CA80204E-ACA6-B35B-9936-4C8DBFEDF335}"/>
                  </a:ext>
                </a:extLst>
              </p:cNvPr>
              <p:cNvSpPr/>
              <p:nvPr/>
            </p:nvSpPr>
            <p:spPr>
              <a:xfrm rot="16200000">
                <a:off x="1869265" y="2347304"/>
                <a:ext cx="172201" cy="101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9" name="箭號: 向右 38">
                <a:extLst>
                  <a:ext uri="{FF2B5EF4-FFF2-40B4-BE49-F238E27FC236}">
                    <a16:creationId xmlns:a16="http://schemas.microsoft.com/office/drawing/2014/main" id="{9C4056CF-64B8-ED9B-533D-A9A45E6FB039}"/>
                  </a:ext>
                </a:extLst>
              </p:cNvPr>
              <p:cNvSpPr/>
              <p:nvPr/>
            </p:nvSpPr>
            <p:spPr>
              <a:xfrm rot="5400000">
                <a:off x="1888359" y="2750057"/>
                <a:ext cx="160689" cy="101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6937B693-1C19-E1EB-AC90-500EB2D683F8}"/>
                  </a:ext>
                </a:extLst>
              </p:cNvPr>
              <p:cNvSpPr/>
              <p:nvPr/>
            </p:nvSpPr>
            <p:spPr>
              <a:xfrm>
                <a:off x="2721429" y="1568339"/>
                <a:ext cx="1069174" cy="1355942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使用者登入</a:t>
                </a:r>
                <a:br>
                  <a:rPr lang="en-US" altLang="zh-TW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排行榜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</a:t>
                </a:r>
                <a:br>
                  <a:rPr lang="en-US" altLang="zh-TW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計分數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43E499E9-DE75-4212-646E-46E7E0E6DCB2}"/>
                </a:ext>
              </a:extLst>
            </p:cNvPr>
            <p:cNvCxnSpPr/>
            <p:nvPr/>
          </p:nvCxnSpPr>
          <p:spPr>
            <a:xfrm>
              <a:off x="2441871" y="3694121"/>
              <a:ext cx="0" cy="11839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8714FC1E-8A2F-8A1C-4AAE-5268EDC50E8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79964" y="2849425"/>
              <a:ext cx="2426292" cy="1513284"/>
            </a:xfrm>
            <a:prstGeom prst="bentConnector3">
              <a:avLst>
                <a:gd name="adj1" fmla="val 648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圖片 8" descr="一張含有 電子產品, 電子元件, 電路元件, 被動元件 的圖片&#10;&#10;自動產生的描述">
              <a:extLst>
                <a:ext uri="{FF2B5EF4-FFF2-40B4-BE49-F238E27FC236}">
                  <a16:creationId xmlns:a16="http://schemas.microsoft.com/office/drawing/2014/main" id="{7861832C-6AA6-E258-5BDB-D9831090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915" y="4640784"/>
              <a:ext cx="1231441" cy="123144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12530BA-DDB0-B6D8-85D6-73448A50F65C}"/>
                </a:ext>
              </a:extLst>
            </p:cNvPr>
            <p:cNvSpPr txBox="1"/>
            <p:nvPr/>
          </p:nvSpPr>
          <p:spPr>
            <a:xfrm>
              <a:off x="2184421" y="4979505"/>
              <a:ext cx="1796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socket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建立連線</a:t>
              </a: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1B226F-3013-20DC-E2D4-2A6C40AD463D}"/>
                </a:ext>
              </a:extLst>
            </p:cNvPr>
            <p:cNvCxnSpPr>
              <a:cxnSpLocks/>
            </p:cNvCxnSpPr>
            <p:nvPr/>
          </p:nvCxnSpPr>
          <p:spPr>
            <a:xfrm>
              <a:off x="3717086" y="5662073"/>
              <a:ext cx="22192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圖片 11" descr="一張含有 網 的圖片&#10;&#10;自動產生的描述">
              <a:extLst>
                <a:ext uri="{FF2B5EF4-FFF2-40B4-BE49-F238E27FC236}">
                  <a16:creationId xmlns:a16="http://schemas.microsoft.com/office/drawing/2014/main" id="{C9E00AFE-34FB-6E78-B852-68949459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705" y="5326921"/>
              <a:ext cx="1551341" cy="1034227"/>
            </a:xfrm>
            <a:prstGeom prst="rect">
              <a:avLst/>
            </a:prstGeom>
          </p:spPr>
        </p:pic>
        <p:pic>
          <p:nvPicPr>
            <p:cNvPr id="13" name="圖片 12" descr="一張含有 文字, 電子產品 的圖片&#10;&#10;自動產生的描述">
              <a:extLst>
                <a:ext uri="{FF2B5EF4-FFF2-40B4-BE49-F238E27FC236}">
                  <a16:creationId xmlns:a16="http://schemas.microsoft.com/office/drawing/2014/main" id="{CADE6EED-E5F0-89D0-72F1-C17F44EE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595" y="4997276"/>
              <a:ext cx="628984" cy="1108210"/>
            </a:xfrm>
            <a:prstGeom prst="rect">
              <a:avLst/>
            </a:prstGeom>
          </p:spPr>
        </p:pic>
        <p:pic>
          <p:nvPicPr>
            <p:cNvPr id="14" name="圖片 13" descr="一張含有 文字, 電子產品 的圖片&#10;&#10;自動產生的描述">
              <a:extLst>
                <a:ext uri="{FF2B5EF4-FFF2-40B4-BE49-F238E27FC236}">
                  <a16:creationId xmlns:a16="http://schemas.microsoft.com/office/drawing/2014/main" id="{CFEF5EB2-DD92-1221-F8BE-52A826F3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001" y="3536271"/>
              <a:ext cx="628984" cy="1108210"/>
            </a:xfrm>
            <a:prstGeom prst="rect">
              <a:avLst/>
            </a:prstGeom>
          </p:spPr>
        </p:pic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757CE691-367B-5D50-2A09-B2C320393919}"/>
                </a:ext>
              </a:extLst>
            </p:cNvPr>
            <p:cNvCxnSpPr/>
            <p:nvPr/>
          </p:nvCxnSpPr>
          <p:spPr>
            <a:xfrm rot="16200000" flipV="1">
              <a:off x="1296950" y="5091436"/>
              <a:ext cx="738771" cy="462006"/>
            </a:xfrm>
            <a:prstGeom prst="bentConnector3">
              <a:avLst>
                <a:gd name="adj1" fmla="val -81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3BEBE18-EADE-34CE-FBA3-B0F3A6BBF94E}"/>
                </a:ext>
              </a:extLst>
            </p:cNvPr>
            <p:cNvCxnSpPr>
              <a:stCxn id="14" idx="0"/>
            </p:cNvCxnSpPr>
            <p:nvPr/>
          </p:nvCxnSpPr>
          <p:spPr>
            <a:xfrm rot="5400000" flipH="1" flipV="1">
              <a:off x="1125100" y="2679264"/>
              <a:ext cx="1142401" cy="571615"/>
            </a:xfrm>
            <a:prstGeom prst="bentConnector3">
              <a:avLst>
                <a:gd name="adj1" fmla="val 10055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0A249DD-1908-1F65-A68B-257E011879D6}"/>
                </a:ext>
              </a:extLst>
            </p:cNvPr>
            <p:cNvSpPr/>
            <p:nvPr/>
          </p:nvSpPr>
          <p:spPr>
            <a:xfrm>
              <a:off x="7571541" y="3013426"/>
              <a:ext cx="2940700" cy="318472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97B47BD-1B84-6CBA-354B-BD36DE39961F}"/>
                </a:ext>
              </a:extLst>
            </p:cNvPr>
            <p:cNvSpPr txBox="1"/>
            <p:nvPr/>
          </p:nvSpPr>
          <p:spPr>
            <a:xfrm>
              <a:off x="7505778" y="2690725"/>
              <a:ext cx="98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server</a:t>
              </a:r>
              <a:endParaRPr lang="zh-TW" altLang="en-US" sz="14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83997D4-12C9-6A15-7AF0-C5053DA76B4F}"/>
                </a:ext>
              </a:extLst>
            </p:cNvPr>
            <p:cNvSpPr/>
            <p:nvPr/>
          </p:nvSpPr>
          <p:spPr>
            <a:xfrm>
              <a:off x="7645643" y="3333445"/>
              <a:ext cx="2764971" cy="1054268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  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socket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和玩家連線</a:t>
              </a:r>
              <a:endPara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28600" indent="-228600">
                <a:buAutoNum type="arabicPeriod" startAt="2"/>
              </a:pP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處理玩家的請求如開始遊戲、索取排行榜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socket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把排行榜傳過去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，也負責將排行榜寫入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shared memory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4701A2A-696F-4FB8-6F42-FFDBB5D9CC5C}"/>
                </a:ext>
              </a:extLst>
            </p:cNvPr>
            <p:cNvSpPr/>
            <p:nvPr/>
          </p:nvSpPr>
          <p:spPr>
            <a:xfrm>
              <a:off x="7659405" y="4739631"/>
              <a:ext cx="2764971" cy="1365855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1200" dirty="0" err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execlp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detect_ball.py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，用於偵測球數</a:t>
              </a:r>
              <a:endPara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Timer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計時</a:t>
              </a:r>
              <a:endPara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控制七段顯示器</a:t>
              </a:r>
              <a:r>
                <a: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driver</a:t>
              </a:r>
            </a:p>
            <a:p>
              <a:endPara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39EACB6-097D-4D70-85A4-A1E153C5ECA5}"/>
                </a:ext>
              </a:extLst>
            </p:cNvPr>
            <p:cNvSpPr txBox="1"/>
            <p:nvPr/>
          </p:nvSpPr>
          <p:spPr>
            <a:xfrm>
              <a:off x="7571541" y="3042644"/>
              <a:ext cx="27649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fork child: handle client</a:t>
              </a:r>
              <a:endParaRPr lang="zh-TW" altLang="en-US" sz="1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C69CF67-1113-0008-74B3-CFB00CC23A36}"/>
                </a:ext>
              </a:extLst>
            </p:cNvPr>
            <p:cNvSpPr txBox="1"/>
            <p:nvPr/>
          </p:nvSpPr>
          <p:spPr>
            <a:xfrm>
              <a:off x="7561963" y="4431854"/>
              <a:ext cx="2774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dirty="0"/>
                <a:t>parent</a:t>
              </a:r>
              <a:endParaRPr lang="zh-TW" altLang="en-US" sz="1400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EC0C21E4-3040-16A5-655B-9DBEE69384E9}"/>
                </a:ext>
              </a:extLst>
            </p:cNvPr>
            <p:cNvSpPr/>
            <p:nvPr/>
          </p:nvSpPr>
          <p:spPr>
            <a:xfrm>
              <a:off x="10731785" y="3186273"/>
              <a:ext cx="1111273" cy="2442525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7D1E108-681A-DFBF-E372-B2A918CA7398}"/>
                </a:ext>
              </a:extLst>
            </p:cNvPr>
            <p:cNvSpPr txBox="1"/>
            <p:nvPr/>
          </p:nvSpPr>
          <p:spPr>
            <a:xfrm>
              <a:off x="10809817" y="3333445"/>
              <a:ext cx="920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Shared memory</a:t>
              </a:r>
              <a:endParaRPr lang="zh-TW" altLang="en-US" sz="1200" dirty="0"/>
            </a:p>
            <a:p>
              <a:pPr algn="ctr"/>
              <a:endParaRPr lang="zh-TW" altLang="en-US" sz="1200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90FD1D4-831F-454B-56A6-5828705F1E9E}"/>
                </a:ext>
              </a:extLst>
            </p:cNvPr>
            <p:cNvSpPr/>
            <p:nvPr/>
          </p:nvSpPr>
          <p:spPr>
            <a:xfrm>
              <a:off x="10903518" y="4286075"/>
              <a:ext cx="790856" cy="1149703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Link list</a:t>
              </a:r>
              <a:r>
                <a:rPr lang="zh-TW" altLang="en-US" sz="1200" dirty="0">
                  <a:solidFill>
                    <a:schemeClr val="tx1"/>
                  </a:solidFill>
                </a:rPr>
                <a:t>架構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681A050-9CCB-E246-AB4E-66F1109DD16A}"/>
                </a:ext>
              </a:extLst>
            </p:cNvPr>
            <p:cNvSpPr/>
            <p:nvPr/>
          </p:nvSpPr>
          <p:spPr>
            <a:xfrm>
              <a:off x="4823107" y="1953175"/>
              <a:ext cx="1860834" cy="66049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0B75D92-F1D4-7241-3D2B-CFDFC46EAE7B}"/>
                </a:ext>
              </a:extLst>
            </p:cNvPr>
            <p:cNvSpPr txBox="1"/>
            <p:nvPr/>
          </p:nvSpPr>
          <p:spPr>
            <a:xfrm>
              <a:off x="4668234" y="1641425"/>
              <a:ext cx="98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client</a:t>
              </a:r>
              <a:endParaRPr lang="zh-TW" altLang="en-US" sz="1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6F13491-6CB0-FF09-9623-25BE9A1B0661}"/>
                </a:ext>
              </a:extLst>
            </p:cNvPr>
            <p:cNvSpPr txBox="1"/>
            <p:nvPr/>
          </p:nvSpPr>
          <p:spPr>
            <a:xfrm>
              <a:off x="4777728" y="2036599"/>
              <a:ext cx="2034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Start and login</a:t>
              </a:r>
            </a:p>
            <a:p>
              <a:pPr marL="342900" indent="-342900">
                <a:buAutoNum type="arabicPeriod"/>
              </a:pP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ranking board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8C1FC112-F867-48D7-B4B9-DB347AF180AF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361778" y="2180597"/>
              <a:ext cx="1209763" cy="101593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82E3632-C7A7-D1AE-A4E6-C4EB7D6D3931}"/>
                </a:ext>
              </a:extLst>
            </p:cNvPr>
            <p:cNvSpPr txBox="1"/>
            <p:nvPr/>
          </p:nvSpPr>
          <p:spPr>
            <a:xfrm>
              <a:off x="6945661" y="2250116"/>
              <a:ext cx="414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建立連線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FB37DE1-D21D-4923-A8BF-AE05A3535478}"/>
                </a:ext>
              </a:extLst>
            </p:cNvPr>
            <p:cNvSpPr/>
            <p:nvPr/>
          </p:nvSpPr>
          <p:spPr>
            <a:xfrm>
              <a:off x="2510949" y="3673239"/>
              <a:ext cx="2437651" cy="115280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可由多名玩家共同操控</a:t>
              </a:r>
              <a:endPara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</a:t>
              </a:r>
              <a:r>
                <a:rPr lang="zh-TW" altLang="en-US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玩家同時控制方向及速度，使用</a:t>
              </a:r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semaphore</a:t>
              </a:r>
              <a:r>
                <a:rPr lang="zh-TW" altLang="en-US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，避免</a:t>
              </a:r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race condition</a:t>
              </a:r>
              <a:r>
                <a:rPr lang="zh-TW" altLang="en-US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11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PWM</a:t>
              </a:r>
              <a:endPara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1" name="文本框 18">
            <a:extLst>
              <a:ext uri="{FF2B5EF4-FFF2-40B4-BE49-F238E27FC236}">
                <a16:creationId xmlns:a16="http://schemas.microsoft.com/office/drawing/2014/main" id="{B8D81FD0-9726-7AC1-A41D-928DF09EDF4B}"/>
              </a:ext>
            </a:extLst>
          </p:cNvPr>
          <p:cNvSpPr txBox="1"/>
          <p:nvPr/>
        </p:nvSpPr>
        <p:spPr>
          <a:xfrm>
            <a:off x="3053280" y="519664"/>
            <a:ext cx="6865943" cy="874522"/>
          </a:xfrm>
          <a:prstGeom prst="rect">
            <a:avLst/>
          </a:prstGeom>
          <a:noFill/>
          <a:effectLst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kumimoji="1"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系  統  架  構  圖</a:t>
            </a:r>
            <a:endParaRPr kumimoji="1" lang="zh-TW" altLang="zh-TW" sz="6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46862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7">
            <a:extLst>
              <a:ext uri="{FF2B5EF4-FFF2-40B4-BE49-F238E27FC236}">
                <a16:creationId xmlns:a16="http://schemas.microsoft.com/office/drawing/2014/main" id="{ED8D0A4E-86A0-3CD1-CEAE-143C3FB65F95}"/>
              </a:ext>
            </a:extLst>
          </p:cNvPr>
          <p:cNvSpPr txBox="1"/>
          <p:nvPr/>
        </p:nvSpPr>
        <p:spPr>
          <a:xfrm>
            <a:off x="4454931" y="2331720"/>
            <a:ext cx="3904438" cy="1097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kumimoji="1" lang="zh-TW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實作細節</a:t>
            </a:r>
            <a:endParaRPr kumimoji="1" lang="en-US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A32CDC39-9584-0944-5088-5FBA080BED83}"/>
              </a:ext>
            </a:extLst>
          </p:cNvPr>
          <p:cNvSpPr txBox="1"/>
          <p:nvPr/>
        </p:nvSpPr>
        <p:spPr>
          <a:xfrm>
            <a:off x="5786821" y="1501956"/>
            <a:ext cx="1525284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zh-TW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PART 0</a:t>
            </a:r>
            <a:r>
              <a:rPr kumimoji="1" lang="en-US" altLang="zh-TW" sz="2800" dirty="0">
                <a:solidFill>
                  <a:srgbClr val="274C77"/>
                </a:solidFill>
                <a:latin typeface="Source Han Sans TC"/>
                <a:ea typeface="Source Han Sans TC"/>
              </a:rPr>
              <a:t>3</a:t>
            </a:r>
            <a:endParaRPr kumimoji="1" lang="zh-CN" altLang="en-US" sz="2800" dirty="0">
              <a:solidFill>
                <a:srgbClr val="274C77"/>
              </a:solidFill>
              <a:latin typeface="+mj-ea"/>
              <a:ea typeface="+mj-ea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DAB5058-01DC-490D-92CA-0512C59203A5}"/>
              </a:ext>
            </a:extLst>
          </p:cNvPr>
          <p:cNvGrpSpPr/>
          <p:nvPr/>
        </p:nvGrpSpPr>
        <p:grpSpPr>
          <a:xfrm>
            <a:off x="2334790" y="4185044"/>
            <a:ext cx="8153400" cy="1536700"/>
            <a:chOff x="2259376" y="4156763"/>
            <a:chExt cx="8153400" cy="1536700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EEBFC172-01A0-1824-C77C-25F700C372C6}"/>
                </a:ext>
              </a:extLst>
            </p:cNvPr>
            <p:cNvSpPr/>
            <p:nvPr/>
          </p:nvSpPr>
          <p:spPr>
            <a:xfrm>
              <a:off x="5196251" y="4156763"/>
              <a:ext cx="2279650" cy="15367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遙控車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8C94045-3F8A-B401-A188-BE09E064A87D}"/>
                </a:ext>
              </a:extLst>
            </p:cNvPr>
            <p:cNvSpPr/>
            <p:nvPr/>
          </p:nvSpPr>
          <p:spPr>
            <a:xfrm>
              <a:off x="8133126" y="4156763"/>
              <a:ext cx="2279650" cy="15367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球門主機</a:t>
              </a: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394D80F-3E3A-4B48-B10C-74C01B4FD116}"/>
                </a:ext>
              </a:extLst>
            </p:cNvPr>
            <p:cNvSpPr/>
            <p:nvPr/>
          </p:nvSpPr>
          <p:spPr>
            <a:xfrm>
              <a:off x="2259376" y="4156763"/>
              <a:ext cx="2279650" cy="15367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</a:rPr>
                <a:t>玩家操作介面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24666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1397</TotalTime>
  <Words>766</Words>
  <Application>Microsoft Office PowerPoint</Application>
  <PresentationFormat>寬螢幕</PresentationFormat>
  <Paragraphs>127</Paragraphs>
  <Slides>20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Source Han Sans TC</vt:lpstr>
      <vt:lpstr>华文楷体</vt:lpstr>
      <vt:lpstr>微軟正黑體</vt:lpstr>
      <vt:lpstr>Arial</vt:lpstr>
      <vt:lpstr>Consolas</vt:lpstr>
      <vt:lpstr>Franklin Gothic Book</vt:lpstr>
      <vt:lpstr>裁剪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王承翰</dc:creator>
  <cp:lastModifiedBy>YUKAI LU</cp:lastModifiedBy>
  <cp:revision>15</cp:revision>
  <dcterms:created xsi:type="dcterms:W3CDTF">2024-12-23T07:34:12Z</dcterms:created>
  <dcterms:modified xsi:type="dcterms:W3CDTF">2024-12-26T09:52:14Z</dcterms:modified>
</cp:coreProperties>
</file>